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Water Pollution Management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Sediment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Teach rural communities about improved farming practices</a:t>
            </a:r>
          </a:p>
          <a:p>
            <a:pPr/>
            <a:r>
              <a:t>2. Agroforestry practices</a:t>
            </a:r>
          </a:p>
          <a:p>
            <a:pPr/>
            <a:r>
              <a:t>2. Laws against plantations</a:t>
            </a:r>
          </a:p>
          <a:p>
            <a:pPr/>
            <a:r>
              <a:t>2. Afforestation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Organic compounds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Promote electric vehicles</a:t>
            </a:r>
          </a:p>
          <a:p>
            <a:pPr/>
            <a:r>
              <a:t>1. Awareness campaigns about oil spills</a:t>
            </a:r>
          </a:p>
          <a:p>
            <a:pPr/>
            <a:r>
              <a:t>2. Train employees how to deal with crisis situations</a:t>
            </a:r>
          </a:p>
          <a:p>
            <a:pPr/>
            <a:r>
              <a:t>3. Dispersants</a:t>
            </a:r>
          </a:p>
          <a:p>
            <a:pPr/>
            <a:r>
              <a:t>3. Boom recovery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Inorganic Waste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Promote the use of recycled materials</a:t>
            </a:r>
          </a:p>
          <a:p>
            <a:pPr/>
            <a:r>
              <a:t>2. Tailing pond and mining regulation and monitoring.</a:t>
            </a:r>
          </a:p>
          <a:p>
            <a:pPr/>
            <a:r>
              <a:t>3. Caustic soda and lime to balance pH</a:t>
            </a:r>
          </a:p>
          <a:p>
            <a:pPr/>
            <a:r>
              <a:t>3. Dredging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Factories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Enact environmental protection laws</a:t>
            </a:r>
          </a:p>
          <a:p>
            <a:pPr/>
            <a:r>
              <a:t>2. Regulation and monitoring with harsh penalties.</a:t>
            </a:r>
          </a:p>
          <a:p>
            <a:pPr/>
            <a:r>
              <a:t>3. Bioremediation</a:t>
            </a:r>
          </a:p>
          <a:p>
            <a:pPr/>
            <a:r>
              <a:t>3. Mud pumping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asted-image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8489" t="0" r="28489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Agriculture</a:t>
            </a:r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buSzPct val="75000"/>
              <a:buChar char="•"/>
            </a:pPr>
            <a:r>
              <a:t>Inorganic fertiliser and pesticides.</a:t>
            </a:r>
          </a:p>
          <a:p>
            <a:pPr marL="395111" indent="-395111">
              <a:buSzPct val="75000"/>
              <a:buChar char="•"/>
            </a:pPr>
            <a:r>
              <a:t>Sedimentation from cleared lands</a:t>
            </a:r>
          </a:p>
          <a:p>
            <a:pPr marL="395111" indent="-395111">
              <a:buSzPct val="75000"/>
              <a:buChar char="•"/>
            </a:pPr>
            <a:r>
              <a:t>Eutrophication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asted-image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8427" t="0" r="28427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Sewage</a:t>
            </a:r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buSzPct val="75000"/>
              <a:buChar char="•"/>
            </a:pPr>
            <a:r>
              <a:t>Human waste</a:t>
            </a:r>
          </a:p>
          <a:p>
            <a:pPr marL="395111" indent="-395111">
              <a:buSzPct val="75000"/>
              <a:buChar char="•"/>
            </a:pPr>
            <a:r>
              <a:t>Soaps and detergents</a:t>
            </a:r>
          </a:p>
          <a:p>
            <a:pPr marL="395111" indent="-395111">
              <a:buSzPct val="75000"/>
              <a:buChar char="•"/>
            </a:pPr>
            <a:r>
              <a:t>Cholera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asted-image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8611" t="0" r="28611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6000"/>
            </a:pPr>
            <a:r>
              <a:t>Sediment</a:t>
            </a:r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buSzPct val="75000"/>
              <a:buChar char="•"/>
            </a:pPr>
            <a:r>
              <a:t>Soil erosion from deforestation</a:t>
            </a:r>
          </a:p>
          <a:p>
            <a:pPr marL="395111" indent="-395111">
              <a:buSzPct val="75000"/>
              <a:buChar char="•"/>
            </a:pPr>
            <a:r>
              <a:t>Clogs up dams, waterways and pipes.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asted-image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8481" t="0" r="28481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Organic Compounds</a:t>
            </a:r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buSzPct val="75000"/>
              <a:buChar char="•"/>
            </a:pPr>
            <a:r>
              <a:t>Oil from spills</a:t>
            </a:r>
          </a:p>
          <a:p>
            <a:pPr marL="395111" indent="-395111">
              <a:buSzPct val="75000"/>
              <a:buChar char="•"/>
            </a:pPr>
            <a:r>
              <a:t>PCBs in waste</a:t>
            </a:r>
          </a:p>
          <a:p>
            <a:pPr marL="395111" indent="-395111">
              <a:buSzPct val="75000"/>
              <a:buChar char="•"/>
            </a:pPr>
            <a:r>
              <a:t>DDT in pesticides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asted-image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9964" t="0" r="29964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Inorganic waste</a:t>
            </a:r>
          </a:p>
        </p:txBody>
      </p:sp>
      <p:sp>
        <p:nvSpPr>
          <p:cNvPr id="140" name="Shape 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buSzPct val="75000"/>
              <a:buChar char="•"/>
            </a:pPr>
            <a:r>
              <a:t>open pit mines leach heavy metals</a:t>
            </a:r>
          </a:p>
          <a:p>
            <a:pPr marL="395111" indent="-395111">
              <a:buSzPct val="75000"/>
              <a:buChar char="•"/>
            </a:pPr>
            <a:r>
              <a:t>Tailings pond leaching or burst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asted-image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8787" t="0" r="28787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Factories</a:t>
            </a:r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buSzPct val="75000"/>
              <a:buChar char="•"/>
            </a:pPr>
            <a:r>
              <a:t>Thermal waste water affect DO</a:t>
            </a:r>
          </a:p>
          <a:p>
            <a:pPr marL="395111" indent="-395111">
              <a:buSzPct val="75000"/>
              <a:buChar char="•"/>
            </a:pPr>
            <a:r>
              <a:t>Dyes and inorganic compounds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Agriculture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Use organic fertilisers</a:t>
            </a:r>
          </a:p>
          <a:p>
            <a:pPr/>
            <a:r>
              <a:t>2. Tax fertiliser use</a:t>
            </a:r>
          </a:p>
          <a:p>
            <a:pPr/>
            <a:r>
              <a:t>2. Plant hedgerows or maintain cover crops.</a:t>
            </a:r>
          </a:p>
          <a:p>
            <a:pPr/>
            <a:r>
              <a:t>3. Aerate water body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Sewage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2. Build improved infrastructure</a:t>
            </a:r>
          </a:p>
          <a:p>
            <a:pPr/>
            <a:r>
              <a:t>2. Use sewage for biogas or irrigation</a:t>
            </a:r>
          </a:p>
          <a:p>
            <a:pPr/>
            <a:r>
              <a:t>2. UV water treatment facilities</a:t>
            </a:r>
          </a:p>
          <a:p>
            <a:pPr/>
            <a:r>
              <a:t>3. Dredge water bed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