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D8EAF9"/>
            </a:gs>
            <a:gs pos="100000">
              <a:srgbClr val="70D3FF"/>
            </a:gs>
          </a:gsLst>
          <a:lin ang="5400000" scaled="0"/>
        </a:gradFill>
      </p:bgPr>
    </p:bg>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lvl1pPr>
              <a:defRPr b="1">
                <a:solidFill>
                  <a:srgbClr val="8C7548"/>
                </a:solidFill>
                <a:latin typeface="Helvetica"/>
                <a:ea typeface="Helvetica"/>
                <a:cs typeface="Helvetica"/>
                <a:sym typeface="Helvetica"/>
              </a:defRPr>
            </a:lvl1pPr>
          </a:lstStyle>
          <a:p>
            <a:pPr/>
            <a:r>
              <a:t>Ozone formation in the troposphere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pasted-image.jpg"/>
          <p:cNvPicPr>
            <a:picLocks noChangeAspect="1"/>
          </p:cNvPicPr>
          <p:nvPr/>
        </p:nvPicPr>
        <p:blipFill>
          <a:blip r:embed="rId2">
            <a:extLst/>
          </a:blip>
          <a:stretch>
            <a:fillRect/>
          </a:stretch>
        </p:blipFill>
        <p:spPr>
          <a:xfrm>
            <a:off x="269555" y="1563103"/>
            <a:ext cx="12465690" cy="7535231"/>
          </a:xfrm>
          <a:prstGeom prst="rect">
            <a:avLst/>
          </a:prstGeom>
          <a:ln w="12700">
            <a:miter lim="400000"/>
          </a:ln>
        </p:spPr>
      </p:pic>
      <p:sp>
        <p:nvSpPr>
          <p:cNvPr id="212" name="Shape 212"/>
          <p:cNvSpPr/>
          <p:nvPr/>
        </p:nvSpPr>
        <p:spPr>
          <a:xfrm>
            <a:off x="1879468" y="337678"/>
            <a:ext cx="9245864"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 easiest way to understand how primary and secondary pollutants mix.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9FE4FB"/>
            </a:gs>
            <a:gs pos="100000">
              <a:srgbClr val="FCCC26"/>
            </a:gs>
          </a:gsLst>
          <a:lin ang="5400000" scaled="0"/>
        </a:gradFill>
      </p:bgPr>
    </p:bg>
    <p:spTree>
      <p:nvGrpSpPr>
        <p:cNvPr id="1" name=""/>
        <p:cNvGrpSpPr/>
        <p:nvPr/>
      </p:nvGrpSpPr>
      <p:grpSpPr>
        <a:xfrm>
          <a:off x="0" y="0"/>
          <a:ext cx="0" cy="0"/>
          <a:chOff x="0" y="0"/>
          <a:chExt cx="0" cy="0"/>
        </a:xfrm>
      </p:grpSpPr>
      <p:pic>
        <p:nvPicPr>
          <p:cNvPr id="214" name="pasted-image.jpg"/>
          <p:cNvPicPr>
            <a:picLocks noChangeAspect="1"/>
          </p:cNvPicPr>
          <p:nvPr/>
        </p:nvPicPr>
        <p:blipFill>
          <a:blip r:embed="rId2">
            <a:extLst/>
          </a:blip>
          <a:srcRect l="0" t="6349" r="11236" b="0"/>
          <a:stretch>
            <a:fillRect/>
          </a:stretch>
        </p:blipFill>
        <p:spPr>
          <a:xfrm>
            <a:off x="816570" y="377626"/>
            <a:ext cx="11371676" cy="8998251"/>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6" name="pasted-image.jpeg"/>
          <p:cNvPicPr>
            <a:picLocks noChangeAspect="1"/>
          </p:cNvPicPr>
          <p:nvPr/>
        </p:nvPicPr>
        <p:blipFill>
          <a:blip r:embed="rId2">
            <a:extLst/>
          </a:blip>
          <a:stretch>
            <a:fillRect/>
          </a:stretch>
        </p:blipFill>
        <p:spPr>
          <a:xfrm>
            <a:off x="331962" y="997137"/>
            <a:ext cx="12340876" cy="7759326"/>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D1E2FF"/>
            </a:gs>
            <a:gs pos="100000">
              <a:srgbClr val="C97E00"/>
            </a:gs>
          </a:gsLst>
          <a:lin ang="5400000" scaled="0"/>
        </a:gradFill>
      </p:bgPr>
    </p:bg>
    <p:spTree>
      <p:nvGrpSpPr>
        <p:cNvPr id="1" name=""/>
        <p:cNvGrpSpPr/>
        <p:nvPr/>
      </p:nvGrpSpPr>
      <p:grpSpPr>
        <a:xfrm>
          <a:off x="0" y="0"/>
          <a:ext cx="0" cy="0"/>
          <a:chOff x="0" y="0"/>
          <a:chExt cx="0" cy="0"/>
        </a:xfrm>
      </p:grpSpPr>
      <p:pic>
        <p:nvPicPr>
          <p:cNvPr id="218" name="Downwind_new-enhanced.png"/>
          <p:cNvPicPr>
            <a:picLocks noChangeAspect="0"/>
          </p:cNvPicPr>
          <p:nvPr/>
        </p:nvPicPr>
        <p:blipFill>
          <a:blip r:embed="rId2">
            <a:extLst/>
          </a:blip>
          <a:stretch>
            <a:fillRect/>
          </a:stretch>
        </p:blipFill>
        <p:spPr>
          <a:xfrm>
            <a:off x="555292" y="3621281"/>
            <a:ext cx="11661931" cy="5866283"/>
          </a:xfrm>
          <a:prstGeom prst="rect">
            <a:avLst/>
          </a:prstGeom>
          <a:ln w="12700">
            <a:miter lim="400000"/>
          </a:ln>
        </p:spPr>
      </p:pic>
      <p:sp>
        <p:nvSpPr>
          <p:cNvPr id="219" name="Shape 219"/>
          <p:cNvSpPr/>
          <p:nvPr/>
        </p:nvSpPr>
        <p:spPr>
          <a:xfrm>
            <a:off x="189839" y="515412"/>
            <a:ext cx="12625122"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Rural areas can suffer from high ozone that is transported by the wind from large cities.  It can also take time for ozone to form, so a city might not see much ozone, but the town downwind of it will see the highest concentrations.  This also depends on geographical situation.</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1" name="pasted-image.jpg"/>
          <p:cNvPicPr>
            <a:picLocks noChangeAspect="1"/>
          </p:cNvPicPr>
          <p:nvPr/>
        </p:nvPicPr>
        <p:blipFill>
          <a:blip r:embed="rId2">
            <a:extLst/>
          </a:blip>
          <a:stretch>
            <a:fillRect/>
          </a:stretch>
        </p:blipFill>
        <p:spPr>
          <a:xfrm>
            <a:off x="182947" y="332289"/>
            <a:ext cx="7366101" cy="4149917"/>
          </a:xfrm>
          <a:prstGeom prst="rect">
            <a:avLst/>
          </a:prstGeom>
          <a:ln w="12700">
            <a:miter lim="400000"/>
          </a:ln>
        </p:spPr>
      </p:pic>
      <p:sp>
        <p:nvSpPr>
          <p:cNvPr id="222" name="Shape 222"/>
          <p:cNvSpPr/>
          <p:nvPr/>
        </p:nvSpPr>
        <p:spPr>
          <a:xfrm>
            <a:off x="390391" y="4660361"/>
            <a:ext cx="4139827"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Deforestation and burning</a:t>
            </a:r>
          </a:p>
        </p:txBody>
      </p:sp>
      <p:pic>
        <p:nvPicPr>
          <p:cNvPr id="223" name="pasted-image.jpg"/>
          <p:cNvPicPr>
            <a:picLocks noChangeAspect="1"/>
          </p:cNvPicPr>
          <p:nvPr/>
        </p:nvPicPr>
        <p:blipFill>
          <a:blip r:embed="rId3">
            <a:extLst/>
          </a:blip>
          <a:stretch>
            <a:fillRect/>
          </a:stretch>
        </p:blipFill>
        <p:spPr>
          <a:xfrm>
            <a:off x="5328807" y="1555760"/>
            <a:ext cx="7630298" cy="4298402"/>
          </a:xfrm>
          <a:prstGeom prst="rect">
            <a:avLst/>
          </a:prstGeom>
          <a:ln w="12700">
            <a:miter lim="400000"/>
          </a:ln>
        </p:spPr>
      </p:pic>
      <p:pic>
        <p:nvPicPr>
          <p:cNvPr id="224" name="pasted-image.jpg"/>
          <p:cNvPicPr>
            <a:picLocks noChangeAspect="1"/>
          </p:cNvPicPr>
          <p:nvPr/>
        </p:nvPicPr>
        <p:blipFill>
          <a:blip r:embed="rId4">
            <a:extLst/>
          </a:blip>
          <a:srcRect l="0" t="27945" r="0" b="27945"/>
          <a:stretch>
            <a:fillRect/>
          </a:stretch>
        </p:blipFill>
        <p:spPr>
          <a:xfrm>
            <a:off x="0" y="6032316"/>
            <a:ext cx="13004801" cy="3723725"/>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28" name="Group 228"/>
          <p:cNvGrpSpPr/>
          <p:nvPr/>
        </p:nvGrpSpPr>
        <p:grpSpPr>
          <a:xfrm>
            <a:off x="683604" y="7390207"/>
            <a:ext cx="1954824" cy="599985"/>
            <a:chOff x="0" y="0"/>
            <a:chExt cx="1954823" cy="599983"/>
          </a:xfrm>
        </p:grpSpPr>
        <p:sp>
          <p:nvSpPr>
            <p:cNvPr id="226" name="Shape 226"/>
            <p:cNvSpPr/>
            <p:nvPr/>
          </p:nvSpPr>
          <p:spPr>
            <a:xfrm>
              <a:off x="0" y="0"/>
              <a:ext cx="1954824" cy="599984"/>
            </a:xfrm>
            <a:custGeom>
              <a:avLst/>
              <a:gdLst/>
              <a:ahLst/>
              <a:cxnLst>
                <a:cxn ang="0">
                  <a:pos x="wd2" y="hd2"/>
                </a:cxn>
                <a:cxn ang="5400000">
                  <a:pos x="wd2" y="hd2"/>
                </a:cxn>
                <a:cxn ang="10800000">
                  <a:pos x="wd2" y="hd2"/>
                </a:cxn>
                <a:cxn ang="16200000">
                  <a:pos x="wd2" y="hd2"/>
                </a:cxn>
              </a:cxnLst>
              <a:rect l="0" t="0" r="r" b="b"/>
              <a:pathLst>
                <a:path w="21365" h="20995" fill="norm" stroke="1" extrusionOk="0">
                  <a:moveTo>
                    <a:pt x="1944" y="6912"/>
                  </a:moveTo>
                  <a:cubicBezTo>
                    <a:pt x="1811" y="5594"/>
                    <a:pt x="2123" y="4265"/>
                    <a:pt x="2795" y="3287"/>
                  </a:cubicBezTo>
                  <a:cubicBezTo>
                    <a:pt x="3858" y="1741"/>
                    <a:pt x="5582" y="1397"/>
                    <a:pt x="6935" y="2458"/>
                  </a:cubicBezTo>
                  <a:cubicBezTo>
                    <a:pt x="7762" y="373"/>
                    <a:pt x="9854" y="-58"/>
                    <a:pt x="11109" y="1599"/>
                  </a:cubicBezTo>
                  <a:cubicBezTo>
                    <a:pt x="11426" y="749"/>
                    <a:pt x="12034" y="162"/>
                    <a:pt x="12736" y="29"/>
                  </a:cubicBezTo>
                  <a:cubicBezTo>
                    <a:pt x="13508" y="-118"/>
                    <a:pt x="14280" y="306"/>
                    <a:pt x="14753" y="1137"/>
                  </a:cubicBezTo>
                  <a:cubicBezTo>
                    <a:pt x="15435" y="61"/>
                    <a:pt x="16565" y="-292"/>
                    <a:pt x="17534" y="267"/>
                  </a:cubicBezTo>
                  <a:cubicBezTo>
                    <a:pt x="18272" y="692"/>
                    <a:pt x="18801" y="1583"/>
                    <a:pt x="18944" y="2640"/>
                  </a:cubicBezTo>
                  <a:cubicBezTo>
                    <a:pt x="19797" y="2952"/>
                    <a:pt x="20477" y="3817"/>
                    <a:pt x="20753" y="4944"/>
                  </a:cubicBezTo>
                  <a:cubicBezTo>
                    <a:pt x="20954" y="5762"/>
                    <a:pt x="20926" y="6650"/>
                    <a:pt x="20672" y="7442"/>
                  </a:cubicBezTo>
                  <a:cubicBezTo>
                    <a:pt x="21295" y="8527"/>
                    <a:pt x="21513" y="9934"/>
                    <a:pt x="21264" y="11261"/>
                  </a:cubicBezTo>
                  <a:cubicBezTo>
                    <a:pt x="20933" y="13025"/>
                    <a:pt x="19838" y="14346"/>
                    <a:pt x="18492" y="14604"/>
                  </a:cubicBezTo>
                  <a:cubicBezTo>
                    <a:pt x="18486" y="15705"/>
                    <a:pt x="18124" y="16749"/>
                    <a:pt x="17500" y="17468"/>
                  </a:cubicBezTo>
                  <a:cubicBezTo>
                    <a:pt x="16552" y="18561"/>
                    <a:pt x="15183" y="18701"/>
                    <a:pt x="14122" y="17815"/>
                  </a:cubicBezTo>
                  <a:cubicBezTo>
                    <a:pt x="13778" y="19337"/>
                    <a:pt x="12859" y="20501"/>
                    <a:pt x="11707" y="20871"/>
                  </a:cubicBezTo>
                  <a:cubicBezTo>
                    <a:pt x="10350" y="21308"/>
                    <a:pt x="8934" y="20564"/>
                    <a:pt x="8158" y="19006"/>
                  </a:cubicBezTo>
                  <a:cubicBezTo>
                    <a:pt x="6326" y="20485"/>
                    <a:pt x="3948" y="19653"/>
                    <a:pt x="2885" y="17163"/>
                  </a:cubicBezTo>
                  <a:cubicBezTo>
                    <a:pt x="1841" y="17327"/>
                    <a:pt x="860" y="16459"/>
                    <a:pt x="566" y="15112"/>
                  </a:cubicBezTo>
                  <a:cubicBezTo>
                    <a:pt x="354" y="14137"/>
                    <a:pt x="542" y="13085"/>
                    <a:pt x="1062" y="12344"/>
                  </a:cubicBezTo>
                  <a:cubicBezTo>
                    <a:pt x="324" y="11762"/>
                    <a:pt x="-87" y="10646"/>
                    <a:pt x="16" y="9503"/>
                  </a:cubicBezTo>
                  <a:cubicBezTo>
                    <a:pt x="136" y="8165"/>
                    <a:pt x="929" y="7117"/>
                    <a:pt x="1926" y="6979"/>
                  </a:cubicBezTo>
                  <a:cubicBezTo>
                    <a:pt x="1932" y="6956"/>
                    <a:pt x="1939" y="6934"/>
                    <a:pt x="1944" y="6912"/>
                  </a:cubicBezTo>
                  <a:close/>
                </a:path>
              </a:pathLst>
            </a:custGeom>
            <a:solidFill>
              <a:srgbClr val="006A85"/>
            </a:solid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227" name="Shape 227"/>
            <p:cNvSpPr/>
            <p:nvPr/>
          </p:nvSpPr>
          <p:spPr>
            <a:xfrm>
              <a:off x="99266" y="30526"/>
              <a:ext cx="1791294" cy="510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1" y="19806"/>
                    <a:pt x="14386" y="20172"/>
                  </a:cubicBezTo>
                  <a:moveTo>
                    <a:pt x="17421" y="12116"/>
                  </a:moveTo>
                  <a:cubicBezTo>
                    <a:pt x="18513" y="12897"/>
                    <a:pt x="19202" y="14528"/>
                    <a:pt x="19192" y="16310"/>
                  </a:cubicBezTo>
                  <a:moveTo>
                    <a:pt x="21600" y="7649"/>
                  </a:moveTo>
                  <a:cubicBezTo>
                    <a:pt x="21423" y="8256"/>
                    <a:pt x="21153" y="8794"/>
                    <a:pt x="20811" y="9222"/>
                  </a:cubicBezTo>
                  <a:moveTo>
                    <a:pt x="19707" y="1814"/>
                  </a:moveTo>
                  <a:cubicBezTo>
                    <a:pt x="19737" y="2059"/>
                    <a:pt x="19751" y="2308"/>
                    <a:pt x="19748" y="2557"/>
                  </a:cubicBezTo>
                  <a:moveTo>
                    <a:pt x="14668" y="947"/>
                  </a:moveTo>
                  <a:cubicBezTo>
                    <a:pt x="14771" y="605"/>
                    <a:pt x="14907" y="286"/>
                    <a:pt x="15073" y="0"/>
                  </a:cubicBezTo>
                  <a:moveTo>
                    <a:pt x="10888" y="1399"/>
                  </a:moveTo>
                  <a:cubicBezTo>
                    <a:pt x="10930" y="1116"/>
                    <a:pt x="10996" y="841"/>
                    <a:pt x="11084" y="582"/>
                  </a:cubicBezTo>
                  <a:moveTo>
                    <a:pt x="6452" y="1676"/>
                  </a:moveTo>
                  <a:cubicBezTo>
                    <a:pt x="6709" y="1897"/>
                    <a:pt x="6947" y="2164"/>
                    <a:pt x="7160" y="2469"/>
                  </a:cubicBezTo>
                  <a:moveTo>
                    <a:pt x="1072" y="7905"/>
                  </a:moveTo>
                  <a:cubicBezTo>
                    <a:pt x="1016" y="7632"/>
                    <a:pt x="974" y="7353"/>
                    <a:pt x="948" y="7071"/>
                  </a:cubicBezTo>
                </a:path>
              </a:pathLst>
            </a:custGeom>
            <a:no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sp>
        <p:nvSpPr>
          <p:cNvPr id="229" name="Shape 229"/>
          <p:cNvSpPr/>
          <p:nvPr/>
        </p:nvSpPr>
        <p:spPr>
          <a:xfrm>
            <a:off x="1820888" y="7413770"/>
            <a:ext cx="561437" cy="791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0" y="3890"/>
                </a:lnTo>
                <a:lnTo>
                  <a:pt x="7602" y="8382"/>
                </a:lnTo>
                <a:lnTo>
                  <a:pt x="5022" y="9705"/>
                </a:lnTo>
                <a:lnTo>
                  <a:pt x="12222" y="13897"/>
                </a:lnTo>
                <a:lnTo>
                  <a:pt x="10012" y="14915"/>
                </a:lnTo>
                <a:lnTo>
                  <a:pt x="21600" y="21600"/>
                </a:lnTo>
                <a:lnTo>
                  <a:pt x="14767" y="12877"/>
                </a:lnTo>
                <a:lnTo>
                  <a:pt x="16577" y="12007"/>
                </a:lnTo>
                <a:lnTo>
                  <a:pt x="11050" y="6797"/>
                </a:lnTo>
                <a:lnTo>
                  <a:pt x="12860" y="6080"/>
                </a:lnTo>
                <a:close/>
              </a:path>
            </a:pathLst>
          </a:custGeom>
          <a:solidFill>
            <a:srgbClr val="FFFFFF"/>
          </a:solidFill>
          <a:ln w="12700">
            <a:miter lim="400000"/>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30" name="Shape 230"/>
          <p:cNvSpPr/>
          <p:nvPr/>
        </p:nvSpPr>
        <p:spPr>
          <a:xfrm>
            <a:off x="1374292" y="8513247"/>
            <a:ext cx="935727" cy="510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Rain</a:t>
            </a:r>
          </a:p>
        </p:txBody>
      </p:sp>
      <p:sp>
        <p:nvSpPr>
          <p:cNvPr id="231" name="Shape 231"/>
          <p:cNvSpPr/>
          <p:nvPr/>
        </p:nvSpPr>
        <p:spPr>
          <a:xfrm>
            <a:off x="8456035" y="6635416"/>
            <a:ext cx="510397" cy="1531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5400" y="18000"/>
                </a:lnTo>
                <a:lnTo>
                  <a:pt x="5400" y="0"/>
                </a:lnTo>
                <a:lnTo>
                  <a:pt x="16200" y="0"/>
                </a:lnTo>
                <a:lnTo>
                  <a:pt x="16200" y="18000"/>
                </a:lnTo>
                <a:lnTo>
                  <a:pt x="21600" y="18000"/>
                </a:lnTo>
                <a:lnTo>
                  <a:pt x="10800" y="21600"/>
                </a:lnTo>
                <a:close/>
              </a:path>
            </a:pathLst>
          </a:custGeom>
          <a:solidFill>
            <a:srgbClr val="FFCA00"/>
          </a:solidFill>
          <a:ln w="12700">
            <a:miter lim="400000"/>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pic>
        <p:nvPicPr>
          <p:cNvPr id="232" name="ozone2.png"/>
          <p:cNvPicPr>
            <a:picLocks noChangeAspect="0"/>
          </p:cNvPicPr>
          <p:nvPr/>
        </p:nvPicPr>
        <p:blipFill>
          <a:blip r:embed="rId2">
            <a:extLst/>
          </a:blip>
          <a:stretch>
            <a:fillRect/>
          </a:stretch>
        </p:blipFill>
        <p:spPr>
          <a:xfrm>
            <a:off x="9476827" y="6431257"/>
            <a:ext cx="2245743" cy="1616255"/>
          </a:xfrm>
          <a:prstGeom prst="rect">
            <a:avLst/>
          </a:prstGeom>
          <a:ln w="12700">
            <a:miter lim="400000"/>
          </a:ln>
        </p:spPr>
      </p:pic>
      <p:sp>
        <p:nvSpPr>
          <p:cNvPr id="233" name="Shape 233"/>
          <p:cNvSpPr/>
          <p:nvPr/>
        </p:nvSpPr>
        <p:spPr>
          <a:xfrm>
            <a:off x="11646009" y="6635416"/>
            <a:ext cx="510397" cy="1531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5400" y="18000"/>
                </a:lnTo>
                <a:lnTo>
                  <a:pt x="5400" y="0"/>
                </a:lnTo>
                <a:lnTo>
                  <a:pt x="16200" y="0"/>
                </a:lnTo>
                <a:lnTo>
                  <a:pt x="16200" y="18000"/>
                </a:lnTo>
                <a:lnTo>
                  <a:pt x="21600" y="18000"/>
                </a:lnTo>
                <a:lnTo>
                  <a:pt x="10800" y="21600"/>
                </a:lnTo>
                <a:close/>
              </a:path>
            </a:pathLst>
          </a:custGeom>
          <a:solidFill>
            <a:srgbClr val="FF2600"/>
          </a:solidFill>
          <a:ln w="12700">
            <a:miter lim="400000"/>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34" name="Shape 234"/>
          <p:cNvSpPr/>
          <p:nvPr/>
        </p:nvSpPr>
        <p:spPr>
          <a:xfrm>
            <a:off x="2892719" y="8498361"/>
            <a:ext cx="527411" cy="510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a:t>
            </a:r>
          </a:p>
        </p:txBody>
      </p:sp>
      <p:sp>
        <p:nvSpPr>
          <p:cNvPr id="235" name="Shape 235"/>
          <p:cNvSpPr/>
          <p:nvPr/>
        </p:nvSpPr>
        <p:spPr>
          <a:xfrm>
            <a:off x="3717859" y="8513247"/>
            <a:ext cx="1224952" cy="510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Clouds</a:t>
            </a:r>
          </a:p>
        </p:txBody>
      </p:sp>
      <p:sp>
        <p:nvSpPr>
          <p:cNvPr id="236" name="Shape 236"/>
          <p:cNvSpPr/>
          <p:nvPr/>
        </p:nvSpPr>
        <p:spPr>
          <a:xfrm>
            <a:off x="5431939" y="8498361"/>
            <a:ext cx="425331" cy="510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a:t>
            </a:r>
          </a:p>
        </p:txBody>
      </p:sp>
      <p:sp>
        <p:nvSpPr>
          <p:cNvPr id="237" name="Shape 237"/>
          <p:cNvSpPr/>
          <p:nvPr/>
        </p:nvSpPr>
        <p:spPr>
          <a:xfrm>
            <a:off x="5699897" y="8513247"/>
            <a:ext cx="3793944" cy="510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Less Sunlight &amp; UV Rays</a:t>
            </a:r>
          </a:p>
        </p:txBody>
      </p:sp>
      <p:sp>
        <p:nvSpPr>
          <p:cNvPr id="238" name="Shape 238"/>
          <p:cNvSpPr/>
          <p:nvPr/>
        </p:nvSpPr>
        <p:spPr>
          <a:xfrm>
            <a:off x="9374748" y="8498361"/>
            <a:ext cx="425331" cy="510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a:t>
            </a:r>
          </a:p>
        </p:txBody>
      </p:sp>
      <p:sp>
        <p:nvSpPr>
          <p:cNvPr id="239" name="Shape 239"/>
          <p:cNvSpPr/>
          <p:nvPr/>
        </p:nvSpPr>
        <p:spPr>
          <a:xfrm>
            <a:off x="9808584" y="8498361"/>
            <a:ext cx="1752360" cy="510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Less Ozone</a:t>
            </a:r>
          </a:p>
        </p:txBody>
      </p:sp>
      <p:sp>
        <p:nvSpPr>
          <p:cNvPr id="240" name="Shape 240"/>
          <p:cNvSpPr/>
          <p:nvPr/>
        </p:nvSpPr>
        <p:spPr>
          <a:xfrm rot="1020000">
            <a:off x="6163986" y="6051066"/>
            <a:ext cx="1869326" cy="186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3BE0C"/>
          </a:solidFill>
          <a:ln w="12700">
            <a:miter lim="400000"/>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grpSp>
        <p:nvGrpSpPr>
          <p:cNvPr id="243" name="Group 243"/>
          <p:cNvGrpSpPr/>
          <p:nvPr/>
        </p:nvGrpSpPr>
        <p:grpSpPr>
          <a:xfrm>
            <a:off x="6042912" y="7377447"/>
            <a:ext cx="1775951" cy="599985"/>
            <a:chOff x="0" y="0"/>
            <a:chExt cx="1775950" cy="599983"/>
          </a:xfrm>
        </p:grpSpPr>
        <p:sp>
          <p:nvSpPr>
            <p:cNvPr id="241" name="Shape 241"/>
            <p:cNvSpPr/>
            <p:nvPr/>
          </p:nvSpPr>
          <p:spPr>
            <a:xfrm>
              <a:off x="-1" y="0"/>
              <a:ext cx="1775952" cy="599984"/>
            </a:xfrm>
            <a:custGeom>
              <a:avLst/>
              <a:gdLst/>
              <a:ahLst/>
              <a:cxnLst>
                <a:cxn ang="0">
                  <a:pos x="wd2" y="hd2"/>
                </a:cxn>
                <a:cxn ang="5400000">
                  <a:pos x="wd2" y="hd2"/>
                </a:cxn>
                <a:cxn ang="10800000">
                  <a:pos x="wd2" y="hd2"/>
                </a:cxn>
                <a:cxn ang="16200000">
                  <a:pos x="wd2" y="hd2"/>
                </a:cxn>
              </a:cxnLst>
              <a:rect l="0" t="0" r="r" b="b"/>
              <a:pathLst>
                <a:path w="21365" h="20995" fill="norm" stroke="1" extrusionOk="0">
                  <a:moveTo>
                    <a:pt x="1944" y="6912"/>
                  </a:moveTo>
                  <a:cubicBezTo>
                    <a:pt x="1811" y="5594"/>
                    <a:pt x="2123" y="4265"/>
                    <a:pt x="2795" y="3287"/>
                  </a:cubicBezTo>
                  <a:cubicBezTo>
                    <a:pt x="3858" y="1741"/>
                    <a:pt x="5582" y="1397"/>
                    <a:pt x="6935" y="2458"/>
                  </a:cubicBezTo>
                  <a:cubicBezTo>
                    <a:pt x="7762" y="373"/>
                    <a:pt x="9854" y="-58"/>
                    <a:pt x="11109" y="1599"/>
                  </a:cubicBezTo>
                  <a:cubicBezTo>
                    <a:pt x="11426" y="749"/>
                    <a:pt x="12034" y="162"/>
                    <a:pt x="12736" y="29"/>
                  </a:cubicBezTo>
                  <a:cubicBezTo>
                    <a:pt x="13508" y="-118"/>
                    <a:pt x="14280" y="306"/>
                    <a:pt x="14753" y="1137"/>
                  </a:cubicBezTo>
                  <a:cubicBezTo>
                    <a:pt x="15435" y="61"/>
                    <a:pt x="16565" y="-292"/>
                    <a:pt x="17534" y="267"/>
                  </a:cubicBezTo>
                  <a:cubicBezTo>
                    <a:pt x="18272" y="692"/>
                    <a:pt x="18801" y="1583"/>
                    <a:pt x="18944" y="2640"/>
                  </a:cubicBezTo>
                  <a:cubicBezTo>
                    <a:pt x="19797" y="2952"/>
                    <a:pt x="20477" y="3817"/>
                    <a:pt x="20753" y="4944"/>
                  </a:cubicBezTo>
                  <a:cubicBezTo>
                    <a:pt x="20954" y="5762"/>
                    <a:pt x="20926" y="6650"/>
                    <a:pt x="20672" y="7442"/>
                  </a:cubicBezTo>
                  <a:cubicBezTo>
                    <a:pt x="21295" y="8527"/>
                    <a:pt x="21513" y="9934"/>
                    <a:pt x="21264" y="11261"/>
                  </a:cubicBezTo>
                  <a:cubicBezTo>
                    <a:pt x="20933" y="13025"/>
                    <a:pt x="19838" y="14346"/>
                    <a:pt x="18492" y="14604"/>
                  </a:cubicBezTo>
                  <a:cubicBezTo>
                    <a:pt x="18486" y="15705"/>
                    <a:pt x="18124" y="16749"/>
                    <a:pt x="17500" y="17468"/>
                  </a:cubicBezTo>
                  <a:cubicBezTo>
                    <a:pt x="16552" y="18561"/>
                    <a:pt x="15183" y="18701"/>
                    <a:pt x="14122" y="17815"/>
                  </a:cubicBezTo>
                  <a:cubicBezTo>
                    <a:pt x="13778" y="19337"/>
                    <a:pt x="12859" y="20501"/>
                    <a:pt x="11707" y="20871"/>
                  </a:cubicBezTo>
                  <a:cubicBezTo>
                    <a:pt x="10350" y="21308"/>
                    <a:pt x="8934" y="20564"/>
                    <a:pt x="8158" y="19006"/>
                  </a:cubicBezTo>
                  <a:cubicBezTo>
                    <a:pt x="6326" y="20485"/>
                    <a:pt x="3948" y="19653"/>
                    <a:pt x="2885" y="17163"/>
                  </a:cubicBezTo>
                  <a:cubicBezTo>
                    <a:pt x="1841" y="17327"/>
                    <a:pt x="860" y="16459"/>
                    <a:pt x="566" y="15112"/>
                  </a:cubicBezTo>
                  <a:cubicBezTo>
                    <a:pt x="354" y="14137"/>
                    <a:pt x="542" y="13085"/>
                    <a:pt x="1062" y="12344"/>
                  </a:cubicBezTo>
                  <a:cubicBezTo>
                    <a:pt x="324" y="11762"/>
                    <a:pt x="-87" y="10646"/>
                    <a:pt x="16" y="9503"/>
                  </a:cubicBezTo>
                  <a:cubicBezTo>
                    <a:pt x="136" y="8165"/>
                    <a:pt x="929" y="7117"/>
                    <a:pt x="1926" y="6979"/>
                  </a:cubicBezTo>
                  <a:cubicBezTo>
                    <a:pt x="1932" y="6956"/>
                    <a:pt x="1939" y="6934"/>
                    <a:pt x="1944" y="6912"/>
                  </a:cubicBezTo>
                  <a:close/>
                </a:path>
              </a:pathLst>
            </a:custGeom>
            <a:solidFill>
              <a:srgbClr val="006A85"/>
            </a:solid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242" name="Shape 242"/>
            <p:cNvSpPr/>
            <p:nvPr/>
          </p:nvSpPr>
          <p:spPr>
            <a:xfrm>
              <a:off x="90183" y="30526"/>
              <a:ext cx="1627385" cy="510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1" y="19806"/>
                    <a:pt x="14386" y="20172"/>
                  </a:cubicBezTo>
                  <a:moveTo>
                    <a:pt x="17421" y="12116"/>
                  </a:moveTo>
                  <a:cubicBezTo>
                    <a:pt x="18513" y="12897"/>
                    <a:pt x="19202" y="14528"/>
                    <a:pt x="19192" y="16310"/>
                  </a:cubicBezTo>
                  <a:moveTo>
                    <a:pt x="21600" y="7649"/>
                  </a:moveTo>
                  <a:cubicBezTo>
                    <a:pt x="21423" y="8256"/>
                    <a:pt x="21153" y="8794"/>
                    <a:pt x="20811" y="9222"/>
                  </a:cubicBezTo>
                  <a:moveTo>
                    <a:pt x="19707" y="1814"/>
                  </a:moveTo>
                  <a:cubicBezTo>
                    <a:pt x="19737" y="2059"/>
                    <a:pt x="19751" y="2308"/>
                    <a:pt x="19748" y="2557"/>
                  </a:cubicBezTo>
                  <a:moveTo>
                    <a:pt x="14668" y="947"/>
                  </a:moveTo>
                  <a:cubicBezTo>
                    <a:pt x="14771" y="605"/>
                    <a:pt x="14907" y="286"/>
                    <a:pt x="15073" y="0"/>
                  </a:cubicBezTo>
                  <a:moveTo>
                    <a:pt x="10888" y="1399"/>
                  </a:moveTo>
                  <a:cubicBezTo>
                    <a:pt x="10930" y="1116"/>
                    <a:pt x="10996" y="841"/>
                    <a:pt x="11084" y="582"/>
                  </a:cubicBezTo>
                  <a:moveTo>
                    <a:pt x="6452" y="1676"/>
                  </a:moveTo>
                  <a:cubicBezTo>
                    <a:pt x="6709" y="1897"/>
                    <a:pt x="6947" y="2164"/>
                    <a:pt x="7160" y="2469"/>
                  </a:cubicBezTo>
                  <a:moveTo>
                    <a:pt x="1072" y="7905"/>
                  </a:moveTo>
                  <a:cubicBezTo>
                    <a:pt x="1016" y="7632"/>
                    <a:pt x="974" y="7353"/>
                    <a:pt x="948" y="7071"/>
                  </a:cubicBezTo>
                </a:path>
              </a:pathLst>
            </a:custGeom>
            <a:no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grpSp>
        <p:nvGrpSpPr>
          <p:cNvPr id="246" name="Group 246"/>
          <p:cNvGrpSpPr/>
          <p:nvPr/>
        </p:nvGrpSpPr>
        <p:grpSpPr>
          <a:xfrm>
            <a:off x="6783159" y="6702339"/>
            <a:ext cx="1571526" cy="957422"/>
            <a:chOff x="0" y="0"/>
            <a:chExt cx="1571524" cy="957420"/>
          </a:xfrm>
        </p:grpSpPr>
        <p:sp>
          <p:nvSpPr>
            <p:cNvPr id="244" name="Shape 244"/>
            <p:cNvSpPr/>
            <p:nvPr/>
          </p:nvSpPr>
          <p:spPr>
            <a:xfrm>
              <a:off x="-1" y="0"/>
              <a:ext cx="1571526" cy="957421"/>
            </a:xfrm>
            <a:custGeom>
              <a:avLst/>
              <a:gdLst/>
              <a:ahLst/>
              <a:cxnLst>
                <a:cxn ang="0">
                  <a:pos x="wd2" y="hd2"/>
                </a:cxn>
                <a:cxn ang="5400000">
                  <a:pos x="wd2" y="hd2"/>
                </a:cxn>
                <a:cxn ang="10800000">
                  <a:pos x="wd2" y="hd2"/>
                </a:cxn>
                <a:cxn ang="16200000">
                  <a:pos x="wd2" y="hd2"/>
                </a:cxn>
              </a:cxnLst>
              <a:rect l="0" t="0" r="r" b="b"/>
              <a:pathLst>
                <a:path w="21365" h="20995" fill="norm" stroke="1" extrusionOk="0">
                  <a:moveTo>
                    <a:pt x="1944" y="6912"/>
                  </a:moveTo>
                  <a:cubicBezTo>
                    <a:pt x="1811" y="5594"/>
                    <a:pt x="2123" y="4265"/>
                    <a:pt x="2795" y="3287"/>
                  </a:cubicBezTo>
                  <a:cubicBezTo>
                    <a:pt x="3858" y="1741"/>
                    <a:pt x="5582" y="1397"/>
                    <a:pt x="6935" y="2458"/>
                  </a:cubicBezTo>
                  <a:cubicBezTo>
                    <a:pt x="7762" y="373"/>
                    <a:pt x="9854" y="-58"/>
                    <a:pt x="11109" y="1599"/>
                  </a:cubicBezTo>
                  <a:cubicBezTo>
                    <a:pt x="11426" y="749"/>
                    <a:pt x="12034" y="162"/>
                    <a:pt x="12736" y="29"/>
                  </a:cubicBezTo>
                  <a:cubicBezTo>
                    <a:pt x="13508" y="-118"/>
                    <a:pt x="14280" y="306"/>
                    <a:pt x="14753" y="1137"/>
                  </a:cubicBezTo>
                  <a:cubicBezTo>
                    <a:pt x="15435" y="61"/>
                    <a:pt x="16565" y="-292"/>
                    <a:pt x="17534" y="267"/>
                  </a:cubicBezTo>
                  <a:cubicBezTo>
                    <a:pt x="18272" y="692"/>
                    <a:pt x="18801" y="1583"/>
                    <a:pt x="18944" y="2640"/>
                  </a:cubicBezTo>
                  <a:cubicBezTo>
                    <a:pt x="19797" y="2952"/>
                    <a:pt x="20477" y="3817"/>
                    <a:pt x="20753" y="4944"/>
                  </a:cubicBezTo>
                  <a:cubicBezTo>
                    <a:pt x="20954" y="5762"/>
                    <a:pt x="20926" y="6650"/>
                    <a:pt x="20672" y="7442"/>
                  </a:cubicBezTo>
                  <a:cubicBezTo>
                    <a:pt x="21295" y="8527"/>
                    <a:pt x="21513" y="9934"/>
                    <a:pt x="21264" y="11261"/>
                  </a:cubicBezTo>
                  <a:cubicBezTo>
                    <a:pt x="20933" y="13025"/>
                    <a:pt x="19838" y="14346"/>
                    <a:pt x="18492" y="14604"/>
                  </a:cubicBezTo>
                  <a:cubicBezTo>
                    <a:pt x="18486" y="15705"/>
                    <a:pt x="18124" y="16749"/>
                    <a:pt x="17500" y="17468"/>
                  </a:cubicBezTo>
                  <a:cubicBezTo>
                    <a:pt x="16552" y="18561"/>
                    <a:pt x="15183" y="18701"/>
                    <a:pt x="14122" y="17815"/>
                  </a:cubicBezTo>
                  <a:cubicBezTo>
                    <a:pt x="13778" y="19337"/>
                    <a:pt x="12859" y="20501"/>
                    <a:pt x="11707" y="20871"/>
                  </a:cubicBezTo>
                  <a:cubicBezTo>
                    <a:pt x="10350" y="21308"/>
                    <a:pt x="8934" y="20564"/>
                    <a:pt x="8158" y="19006"/>
                  </a:cubicBezTo>
                  <a:cubicBezTo>
                    <a:pt x="6326" y="20485"/>
                    <a:pt x="3948" y="19653"/>
                    <a:pt x="2885" y="17163"/>
                  </a:cubicBezTo>
                  <a:cubicBezTo>
                    <a:pt x="1841" y="17327"/>
                    <a:pt x="860" y="16459"/>
                    <a:pt x="566" y="15112"/>
                  </a:cubicBezTo>
                  <a:cubicBezTo>
                    <a:pt x="354" y="14137"/>
                    <a:pt x="542" y="13085"/>
                    <a:pt x="1062" y="12344"/>
                  </a:cubicBezTo>
                  <a:cubicBezTo>
                    <a:pt x="324" y="11762"/>
                    <a:pt x="-87" y="10646"/>
                    <a:pt x="16" y="9503"/>
                  </a:cubicBezTo>
                  <a:cubicBezTo>
                    <a:pt x="136" y="8165"/>
                    <a:pt x="929" y="7117"/>
                    <a:pt x="1926" y="6979"/>
                  </a:cubicBezTo>
                  <a:cubicBezTo>
                    <a:pt x="1932" y="6956"/>
                    <a:pt x="1939" y="6934"/>
                    <a:pt x="1944" y="6912"/>
                  </a:cubicBezTo>
                  <a:close/>
                </a:path>
              </a:pathLst>
            </a:custGeom>
            <a:solidFill>
              <a:srgbClr val="006A85"/>
            </a:solid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245" name="Shape 245"/>
            <p:cNvSpPr/>
            <p:nvPr/>
          </p:nvSpPr>
          <p:spPr>
            <a:xfrm>
              <a:off x="79802" y="48713"/>
              <a:ext cx="1440060" cy="814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1" y="19806"/>
                    <a:pt x="14386" y="20172"/>
                  </a:cubicBezTo>
                  <a:moveTo>
                    <a:pt x="17421" y="12116"/>
                  </a:moveTo>
                  <a:cubicBezTo>
                    <a:pt x="18513" y="12897"/>
                    <a:pt x="19202" y="14528"/>
                    <a:pt x="19192" y="16310"/>
                  </a:cubicBezTo>
                  <a:moveTo>
                    <a:pt x="21600" y="7649"/>
                  </a:moveTo>
                  <a:cubicBezTo>
                    <a:pt x="21423" y="8256"/>
                    <a:pt x="21153" y="8794"/>
                    <a:pt x="20811" y="9222"/>
                  </a:cubicBezTo>
                  <a:moveTo>
                    <a:pt x="19707" y="1814"/>
                  </a:moveTo>
                  <a:cubicBezTo>
                    <a:pt x="19737" y="2059"/>
                    <a:pt x="19751" y="2308"/>
                    <a:pt x="19748" y="2557"/>
                  </a:cubicBezTo>
                  <a:moveTo>
                    <a:pt x="14668" y="947"/>
                  </a:moveTo>
                  <a:cubicBezTo>
                    <a:pt x="14771" y="605"/>
                    <a:pt x="14907" y="286"/>
                    <a:pt x="15073" y="0"/>
                  </a:cubicBezTo>
                  <a:moveTo>
                    <a:pt x="10888" y="1399"/>
                  </a:moveTo>
                  <a:cubicBezTo>
                    <a:pt x="10930" y="1116"/>
                    <a:pt x="10996" y="841"/>
                    <a:pt x="11084" y="582"/>
                  </a:cubicBezTo>
                  <a:moveTo>
                    <a:pt x="6452" y="1676"/>
                  </a:moveTo>
                  <a:cubicBezTo>
                    <a:pt x="6709" y="1897"/>
                    <a:pt x="6947" y="2164"/>
                    <a:pt x="7160" y="2469"/>
                  </a:cubicBezTo>
                  <a:moveTo>
                    <a:pt x="1072" y="7905"/>
                  </a:moveTo>
                  <a:cubicBezTo>
                    <a:pt x="1016" y="7632"/>
                    <a:pt x="974" y="7353"/>
                    <a:pt x="948" y="7071"/>
                  </a:cubicBezTo>
                </a:path>
              </a:pathLst>
            </a:custGeom>
            <a:no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grpSp>
        <p:nvGrpSpPr>
          <p:cNvPr id="249" name="Group 249"/>
          <p:cNvGrpSpPr/>
          <p:nvPr/>
        </p:nvGrpSpPr>
        <p:grpSpPr>
          <a:xfrm>
            <a:off x="3452739" y="7454007"/>
            <a:ext cx="1673739" cy="599984"/>
            <a:chOff x="0" y="0"/>
            <a:chExt cx="1673737" cy="599983"/>
          </a:xfrm>
        </p:grpSpPr>
        <p:sp>
          <p:nvSpPr>
            <p:cNvPr id="247" name="Shape 247"/>
            <p:cNvSpPr/>
            <p:nvPr/>
          </p:nvSpPr>
          <p:spPr>
            <a:xfrm>
              <a:off x="-1" y="0"/>
              <a:ext cx="1673739" cy="599984"/>
            </a:xfrm>
            <a:custGeom>
              <a:avLst/>
              <a:gdLst/>
              <a:ahLst/>
              <a:cxnLst>
                <a:cxn ang="0">
                  <a:pos x="wd2" y="hd2"/>
                </a:cxn>
                <a:cxn ang="5400000">
                  <a:pos x="wd2" y="hd2"/>
                </a:cxn>
                <a:cxn ang="10800000">
                  <a:pos x="wd2" y="hd2"/>
                </a:cxn>
                <a:cxn ang="16200000">
                  <a:pos x="wd2" y="hd2"/>
                </a:cxn>
              </a:cxnLst>
              <a:rect l="0" t="0" r="r" b="b"/>
              <a:pathLst>
                <a:path w="21365" h="20995" fill="norm" stroke="1" extrusionOk="0">
                  <a:moveTo>
                    <a:pt x="1944" y="6912"/>
                  </a:moveTo>
                  <a:cubicBezTo>
                    <a:pt x="1811" y="5594"/>
                    <a:pt x="2123" y="4265"/>
                    <a:pt x="2795" y="3287"/>
                  </a:cubicBezTo>
                  <a:cubicBezTo>
                    <a:pt x="3858" y="1741"/>
                    <a:pt x="5582" y="1397"/>
                    <a:pt x="6935" y="2458"/>
                  </a:cubicBezTo>
                  <a:cubicBezTo>
                    <a:pt x="7762" y="373"/>
                    <a:pt x="9854" y="-58"/>
                    <a:pt x="11109" y="1599"/>
                  </a:cubicBezTo>
                  <a:cubicBezTo>
                    <a:pt x="11426" y="749"/>
                    <a:pt x="12034" y="162"/>
                    <a:pt x="12736" y="29"/>
                  </a:cubicBezTo>
                  <a:cubicBezTo>
                    <a:pt x="13508" y="-118"/>
                    <a:pt x="14280" y="306"/>
                    <a:pt x="14753" y="1137"/>
                  </a:cubicBezTo>
                  <a:cubicBezTo>
                    <a:pt x="15435" y="61"/>
                    <a:pt x="16565" y="-292"/>
                    <a:pt x="17534" y="267"/>
                  </a:cubicBezTo>
                  <a:cubicBezTo>
                    <a:pt x="18272" y="692"/>
                    <a:pt x="18801" y="1583"/>
                    <a:pt x="18944" y="2640"/>
                  </a:cubicBezTo>
                  <a:cubicBezTo>
                    <a:pt x="19797" y="2952"/>
                    <a:pt x="20477" y="3817"/>
                    <a:pt x="20753" y="4944"/>
                  </a:cubicBezTo>
                  <a:cubicBezTo>
                    <a:pt x="20954" y="5762"/>
                    <a:pt x="20926" y="6650"/>
                    <a:pt x="20672" y="7442"/>
                  </a:cubicBezTo>
                  <a:cubicBezTo>
                    <a:pt x="21295" y="8527"/>
                    <a:pt x="21513" y="9934"/>
                    <a:pt x="21264" y="11261"/>
                  </a:cubicBezTo>
                  <a:cubicBezTo>
                    <a:pt x="20933" y="13025"/>
                    <a:pt x="19838" y="14346"/>
                    <a:pt x="18492" y="14604"/>
                  </a:cubicBezTo>
                  <a:cubicBezTo>
                    <a:pt x="18486" y="15705"/>
                    <a:pt x="18124" y="16749"/>
                    <a:pt x="17500" y="17468"/>
                  </a:cubicBezTo>
                  <a:cubicBezTo>
                    <a:pt x="16552" y="18561"/>
                    <a:pt x="15183" y="18701"/>
                    <a:pt x="14122" y="17815"/>
                  </a:cubicBezTo>
                  <a:cubicBezTo>
                    <a:pt x="13778" y="19337"/>
                    <a:pt x="12859" y="20501"/>
                    <a:pt x="11707" y="20871"/>
                  </a:cubicBezTo>
                  <a:cubicBezTo>
                    <a:pt x="10350" y="21308"/>
                    <a:pt x="8934" y="20564"/>
                    <a:pt x="8158" y="19006"/>
                  </a:cubicBezTo>
                  <a:cubicBezTo>
                    <a:pt x="6326" y="20485"/>
                    <a:pt x="3948" y="19653"/>
                    <a:pt x="2885" y="17163"/>
                  </a:cubicBezTo>
                  <a:cubicBezTo>
                    <a:pt x="1841" y="17327"/>
                    <a:pt x="860" y="16459"/>
                    <a:pt x="566" y="15112"/>
                  </a:cubicBezTo>
                  <a:cubicBezTo>
                    <a:pt x="354" y="14137"/>
                    <a:pt x="542" y="13085"/>
                    <a:pt x="1062" y="12344"/>
                  </a:cubicBezTo>
                  <a:cubicBezTo>
                    <a:pt x="324" y="11762"/>
                    <a:pt x="-87" y="10646"/>
                    <a:pt x="16" y="9503"/>
                  </a:cubicBezTo>
                  <a:cubicBezTo>
                    <a:pt x="136" y="8165"/>
                    <a:pt x="929" y="7117"/>
                    <a:pt x="1926" y="6979"/>
                  </a:cubicBezTo>
                  <a:cubicBezTo>
                    <a:pt x="1932" y="6956"/>
                    <a:pt x="1939" y="6934"/>
                    <a:pt x="1944" y="6912"/>
                  </a:cubicBezTo>
                  <a:close/>
                </a:path>
              </a:pathLst>
            </a:custGeom>
            <a:solidFill>
              <a:srgbClr val="006A85"/>
            </a:solid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248" name="Shape 248"/>
            <p:cNvSpPr/>
            <p:nvPr/>
          </p:nvSpPr>
          <p:spPr>
            <a:xfrm>
              <a:off x="84993" y="30526"/>
              <a:ext cx="1533722" cy="510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1" y="19806"/>
                    <a:pt x="14386" y="20172"/>
                  </a:cubicBezTo>
                  <a:moveTo>
                    <a:pt x="17421" y="12116"/>
                  </a:moveTo>
                  <a:cubicBezTo>
                    <a:pt x="18513" y="12897"/>
                    <a:pt x="19202" y="14528"/>
                    <a:pt x="19192" y="16310"/>
                  </a:cubicBezTo>
                  <a:moveTo>
                    <a:pt x="21600" y="7649"/>
                  </a:moveTo>
                  <a:cubicBezTo>
                    <a:pt x="21423" y="8256"/>
                    <a:pt x="21153" y="8794"/>
                    <a:pt x="20811" y="9222"/>
                  </a:cubicBezTo>
                  <a:moveTo>
                    <a:pt x="19707" y="1814"/>
                  </a:moveTo>
                  <a:cubicBezTo>
                    <a:pt x="19737" y="2059"/>
                    <a:pt x="19751" y="2308"/>
                    <a:pt x="19748" y="2557"/>
                  </a:cubicBezTo>
                  <a:moveTo>
                    <a:pt x="14668" y="947"/>
                  </a:moveTo>
                  <a:cubicBezTo>
                    <a:pt x="14771" y="605"/>
                    <a:pt x="14907" y="286"/>
                    <a:pt x="15073" y="0"/>
                  </a:cubicBezTo>
                  <a:moveTo>
                    <a:pt x="10888" y="1399"/>
                  </a:moveTo>
                  <a:cubicBezTo>
                    <a:pt x="10930" y="1116"/>
                    <a:pt x="10996" y="841"/>
                    <a:pt x="11084" y="582"/>
                  </a:cubicBezTo>
                  <a:moveTo>
                    <a:pt x="6452" y="1676"/>
                  </a:moveTo>
                  <a:cubicBezTo>
                    <a:pt x="6709" y="1897"/>
                    <a:pt x="6947" y="2164"/>
                    <a:pt x="7160" y="2469"/>
                  </a:cubicBezTo>
                  <a:moveTo>
                    <a:pt x="1072" y="7905"/>
                  </a:moveTo>
                  <a:cubicBezTo>
                    <a:pt x="1016" y="7632"/>
                    <a:pt x="974" y="7353"/>
                    <a:pt x="948" y="7071"/>
                  </a:cubicBezTo>
                </a:path>
              </a:pathLst>
            </a:custGeom>
            <a:no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grpSp>
        <p:nvGrpSpPr>
          <p:cNvPr id="252" name="Group 252"/>
          <p:cNvGrpSpPr/>
          <p:nvPr/>
        </p:nvGrpSpPr>
        <p:grpSpPr>
          <a:xfrm>
            <a:off x="4090821" y="6778898"/>
            <a:ext cx="1571525" cy="957422"/>
            <a:chOff x="0" y="0"/>
            <a:chExt cx="1571524" cy="957420"/>
          </a:xfrm>
        </p:grpSpPr>
        <p:sp>
          <p:nvSpPr>
            <p:cNvPr id="250" name="Shape 250"/>
            <p:cNvSpPr/>
            <p:nvPr/>
          </p:nvSpPr>
          <p:spPr>
            <a:xfrm>
              <a:off x="-1" y="0"/>
              <a:ext cx="1571526" cy="957421"/>
            </a:xfrm>
            <a:custGeom>
              <a:avLst/>
              <a:gdLst/>
              <a:ahLst/>
              <a:cxnLst>
                <a:cxn ang="0">
                  <a:pos x="wd2" y="hd2"/>
                </a:cxn>
                <a:cxn ang="5400000">
                  <a:pos x="wd2" y="hd2"/>
                </a:cxn>
                <a:cxn ang="10800000">
                  <a:pos x="wd2" y="hd2"/>
                </a:cxn>
                <a:cxn ang="16200000">
                  <a:pos x="wd2" y="hd2"/>
                </a:cxn>
              </a:cxnLst>
              <a:rect l="0" t="0" r="r" b="b"/>
              <a:pathLst>
                <a:path w="21365" h="20995" fill="norm" stroke="1" extrusionOk="0">
                  <a:moveTo>
                    <a:pt x="1944" y="6912"/>
                  </a:moveTo>
                  <a:cubicBezTo>
                    <a:pt x="1811" y="5594"/>
                    <a:pt x="2123" y="4265"/>
                    <a:pt x="2795" y="3287"/>
                  </a:cubicBezTo>
                  <a:cubicBezTo>
                    <a:pt x="3858" y="1741"/>
                    <a:pt x="5582" y="1397"/>
                    <a:pt x="6935" y="2458"/>
                  </a:cubicBezTo>
                  <a:cubicBezTo>
                    <a:pt x="7762" y="373"/>
                    <a:pt x="9854" y="-58"/>
                    <a:pt x="11109" y="1599"/>
                  </a:cubicBezTo>
                  <a:cubicBezTo>
                    <a:pt x="11426" y="749"/>
                    <a:pt x="12034" y="162"/>
                    <a:pt x="12736" y="29"/>
                  </a:cubicBezTo>
                  <a:cubicBezTo>
                    <a:pt x="13508" y="-118"/>
                    <a:pt x="14280" y="306"/>
                    <a:pt x="14753" y="1137"/>
                  </a:cubicBezTo>
                  <a:cubicBezTo>
                    <a:pt x="15435" y="61"/>
                    <a:pt x="16565" y="-292"/>
                    <a:pt x="17534" y="267"/>
                  </a:cubicBezTo>
                  <a:cubicBezTo>
                    <a:pt x="18272" y="692"/>
                    <a:pt x="18801" y="1583"/>
                    <a:pt x="18944" y="2640"/>
                  </a:cubicBezTo>
                  <a:cubicBezTo>
                    <a:pt x="19797" y="2952"/>
                    <a:pt x="20477" y="3817"/>
                    <a:pt x="20753" y="4944"/>
                  </a:cubicBezTo>
                  <a:cubicBezTo>
                    <a:pt x="20954" y="5762"/>
                    <a:pt x="20926" y="6650"/>
                    <a:pt x="20672" y="7442"/>
                  </a:cubicBezTo>
                  <a:cubicBezTo>
                    <a:pt x="21295" y="8527"/>
                    <a:pt x="21513" y="9934"/>
                    <a:pt x="21264" y="11261"/>
                  </a:cubicBezTo>
                  <a:cubicBezTo>
                    <a:pt x="20933" y="13025"/>
                    <a:pt x="19838" y="14346"/>
                    <a:pt x="18492" y="14604"/>
                  </a:cubicBezTo>
                  <a:cubicBezTo>
                    <a:pt x="18486" y="15705"/>
                    <a:pt x="18124" y="16749"/>
                    <a:pt x="17500" y="17468"/>
                  </a:cubicBezTo>
                  <a:cubicBezTo>
                    <a:pt x="16552" y="18561"/>
                    <a:pt x="15183" y="18701"/>
                    <a:pt x="14122" y="17815"/>
                  </a:cubicBezTo>
                  <a:cubicBezTo>
                    <a:pt x="13778" y="19337"/>
                    <a:pt x="12859" y="20501"/>
                    <a:pt x="11707" y="20871"/>
                  </a:cubicBezTo>
                  <a:cubicBezTo>
                    <a:pt x="10350" y="21308"/>
                    <a:pt x="8934" y="20564"/>
                    <a:pt x="8158" y="19006"/>
                  </a:cubicBezTo>
                  <a:cubicBezTo>
                    <a:pt x="6326" y="20485"/>
                    <a:pt x="3948" y="19653"/>
                    <a:pt x="2885" y="17163"/>
                  </a:cubicBezTo>
                  <a:cubicBezTo>
                    <a:pt x="1841" y="17327"/>
                    <a:pt x="860" y="16459"/>
                    <a:pt x="566" y="15112"/>
                  </a:cubicBezTo>
                  <a:cubicBezTo>
                    <a:pt x="354" y="14137"/>
                    <a:pt x="542" y="13085"/>
                    <a:pt x="1062" y="12344"/>
                  </a:cubicBezTo>
                  <a:cubicBezTo>
                    <a:pt x="324" y="11762"/>
                    <a:pt x="-87" y="10646"/>
                    <a:pt x="16" y="9503"/>
                  </a:cubicBezTo>
                  <a:cubicBezTo>
                    <a:pt x="136" y="8165"/>
                    <a:pt x="929" y="7117"/>
                    <a:pt x="1926" y="6979"/>
                  </a:cubicBezTo>
                  <a:cubicBezTo>
                    <a:pt x="1932" y="6956"/>
                    <a:pt x="1939" y="6934"/>
                    <a:pt x="1944" y="6912"/>
                  </a:cubicBezTo>
                  <a:close/>
                </a:path>
              </a:pathLst>
            </a:custGeom>
            <a:solidFill>
              <a:srgbClr val="006A85"/>
            </a:solid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251" name="Shape 251"/>
            <p:cNvSpPr/>
            <p:nvPr/>
          </p:nvSpPr>
          <p:spPr>
            <a:xfrm>
              <a:off x="79802" y="48713"/>
              <a:ext cx="1440060" cy="814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1" y="19806"/>
                    <a:pt x="14386" y="20172"/>
                  </a:cubicBezTo>
                  <a:moveTo>
                    <a:pt x="17421" y="12116"/>
                  </a:moveTo>
                  <a:cubicBezTo>
                    <a:pt x="18513" y="12897"/>
                    <a:pt x="19202" y="14528"/>
                    <a:pt x="19192" y="16310"/>
                  </a:cubicBezTo>
                  <a:moveTo>
                    <a:pt x="21600" y="7649"/>
                  </a:moveTo>
                  <a:cubicBezTo>
                    <a:pt x="21423" y="8256"/>
                    <a:pt x="21153" y="8794"/>
                    <a:pt x="20811" y="9222"/>
                  </a:cubicBezTo>
                  <a:moveTo>
                    <a:pt x="19707" y="1814"/>
                  </a:moveTo>
                  <a:cubicBezTo>
                    <a:pt x="19737" y="2059"/>
                    <a:pt x="19751" y="2308"/>
                    <a:pt x="19748" y="2557"/>
                  </a:cubicBezTo>
                  <a:moveTo>
                    <a:pt x="14668" y="947"/>
                  </a:moveTo>
                  <a:cubicBezTo>
                    <a:pt x="14771" y="605"/>
                    <a:pt x="14907" y="286"/>
                    <a:pt x="15073" y="0"/>
                  </a:cubicBezTo>
                  <a:moveTo>
                    <a:pt x="10888" y="1399"/>
                  </a:moveTo>
                  <a:cubicBezTo>
                    <a:pt x="10930" y="1116"/>
                    <a:pt x="10996" y="841"/>
                    <a:pt x="11084" y="582"/>
                  </a:cubicBezTo>
                  <a:moveTo>
                    <a:pt x="6452" y="1676"/>
                  </a:moveTo>
                  <a:cubicBezTo>
                    <a:pt x="6709" y="1897"/>
                    <a:pt x="6947" y="2164"/>
                    <a:pt x="7160" y="2469"/>
                  </a:cubicBezTo>
                  <a:moveTo>
                    <a:pt x="1072" y="7905"/>
                  </a:moveTo>
                  <a:cubicBezTo>
                    <a:pt x="1016" y="7632"/>
                    <a:pt x="974" y="7353"/>
                    <a:pt x="948" y="7071"/>
                  </a:cubicBezTo>
                </a:path>
              </a:pathLst>
            </a:custGeom>
            <a:no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grpSp>
        <p:nvGrpSpPr>
          <p:cNvPr id="255" name="Group 255"/>
          <p:cNvGrpSpPr/>
          <p:nvPr/>
        </p:nvGrpSpPr>
        <p:grpSpPr>
          <a:xfrm>
            <a:off x="1602641" y="6715099"/>
            <a:ext cx="1571525" cy="957422"/>
            <a:chOff x="0" y="0"/>
            <a:chExt cx="1571524" cy="957420"/>
          </a:xfrm>
        </p:grpSpPr>
        <p:sp>
          <p:nvSpPr>
            <p:cNvPr id="253" name="Shape 253"/>
            <p:cNvSpPr/>
            <p:nvPr/>
          </p:nvSpPr>
          <p:spPr>
            <a:xfrm>
              <a:off x="-1" y="0"/>
              <a:ext cx="1571526" cy="957421"/>
            </a:xfrm>
            <a:custGeom>
              <a:avLst/>
              <a:gdLst/>
              <a:ahLst/>
              <a:cxnLst>
                <a:cxn ang="0">
                  <a:pos x="wd2" y="hd2"/>
                </a:cxn>
                <a:cxn ang="5400000">
                  <a:pos x="wd2" y="hd2"/>
                </a:cxn>
                <a:cxn ang="10800000">
                  <a:pos x="wd2" y="hd2"/>
                </a:cxn>
                <a:cxn ang="16200000">
                  <a:pos x="wd2" y="hd2"/>
                </a:cxn>
              </a:cxnLst>
              <a:rect l="0" t="0" r="r" b="b"/>
              <a:pathLst>
                <a:path w="21365" h="20995" fill="norm" stroke="1" extrusionOk="0">
                  <a:moveTo>
                    <a:pt x="1944" y="6912"/>
                  </a:moveTo>
                  <a:cubicBezTo>
                    <a:pt x="1811" y="5594"/>
                    <a:pt x="2123" y="4265"/>
                    <a:pt x="2795" y="3287"/>
                  </a:cubicBezTo>
                  <a:cubicBezTo>
                    <a:pt x="3858" y="1741"/>
                    <a:pt x="5582" y="1397"/>
                    <a:pt x="6935" y="2458"/>
                  </a:cubicBezTo>
                  <a:cubicBezTo>
                    <a:pt x="7762" y="373"/>
                    <a:pt x="9854" y="-58"/>
                    <a:pt x="11109" y="1599"/>
                  </a:cubicBezTo>
                  <a:cubicBezTo>
                    <a:pt x="11426" y="749"/>
                    <a:pt x="12034" y="162"/>
                    <a:pt x="12736" y="29"/>
                  </a:cubicBezTo>
                  <a:cubicBezTo>
                    <a:pt x="13508" y="-118"/>
                    <a:pt x="14280" y="306"/>
                    <a:pt x="14753" y="1137"/>
                  </a:cubicBezTo>
                  <a:cubicBezTo>
                    <a:pt x="15435" y="61"/>
                    <a:pt x="16565" y="-292"/>
                    <a:pt x="17534" y="267"/>
                  </a:cubicBezTo>
                  <a:cubicBezTo>
                    <a:pt x="18272" y="692"/>
                    <a:pt x="18801" y="1583"/>
                    <a:pt x="18944" y="2640"/>
                  </a:cubicBezTo>
                  <a:cubicBezTo>
                    <a:pt x="19797" y="2952"/>
                    <a:pt x="20477" y="3817"/>
                    <a:pt x="20753" y="4944"/>
                  </a:cubicBezTo>
                  <a:cubicBezTo>
                    <a:pt x="20954" y="5762"/>
                    <a:pt x="20926" y="6650"/>
                    <a:pt x="20672" y="7442"/>
                  </a:cubicBezTo>
                  <a:cubicBezTo>
                    <a:pt x="21295" y="8527"/>
                    <a:pt x="21513" y="9934"/>
                    <a:pt x="21264" y="11261"/>
                  </a:cubicBezTo>
                  <a:cubicBezTo>
                    <a:pt x="20933" y="13025"/>
                    <a:pt x="19838" y="14346"/>
                    <a:pt x="18492" y="14604"/>
                  </a:cubicBezTo>
                  <a:cubicBezTo>
                    <a:pt x="18486" y="15705"/>
                    <a:pt x="18124" y="16749"/>
                    <a:pt x="17500" y="17468"/>
                  </a:cubicBezTo>
                  <a:cubicBezTo>
                    <a:pt x="16552" y="18561"/>
                    <a:pt x="15183" y="18701"/>
                    <a:pt x="14122" y="17815"/>
                  </a:cubicBezTo>
                  <a:cubicBezTo>
                    <a:pt x="13778" y="19337"/>
                    <a:pt x="12859" y="20501"/>
                    <a:pt x="11707" y="20871"/>
                  </a:cubicBezTo>
                  <a:cubicBezTo>
                    <a:pt x="10350" y="21308"/>
                    <a:pt x="8934" y="20564"/>
                    <a:pt x="8158" y="19006"/>
                  </a:cubicBezTo>
                  <a:cubicBezTo>
                    <a:pt x="6326" y="20485"/>
                    <a:pt x="3948" y="19653"/>
                    <a:pt x="2885" y="17163"/>
                  </a:cubicBezTo>
                  <a:cubicBezTo>
                    <a:pt x="1841" y="17327"/>
                    <a:pt x="860" y="16459"/>
                    <a:pt x="566" y="15112"/>
                  </a:cubicBezTo>
                  <a:cubicBezTo>
                    <a:pt x="354" y="14137"/>
                    <a:pt x="542" y="13085"/>
                    <a:pt x="1062" y="12344"/>
                  </a:cubicBezTo>
                  <a:cubicBezTo>
                    <a:pt x="324" y="11762"/>
                    <a:pt x="-87" y="10646"/>
                    <a:pt x="16" y="9503"/>
                  </a:cubicBezTo>
                  <a:cubicBezTo>
                    <a:pt x="136" y="8165"/>
                    <a:pt x="929" y="7117"/>
                    <a:pt x="1926" y="6979"/>
                  </a:cubicBezTo>
                  <a:cubicBezTo>
                    <a:pt x="1932" y="6956"/>
                    <a:pt x="1939" y="6934"/>
                    <a:pt x="1944" y="6912"/>
                  </a:cubicBezTo>
                  <a:close/>
                </a:path>
              </a:pathLst>
            </a:custGeom>
            <a:solidFill>
              <a:srgbClr val="006A85"/>
            </a:solid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254" name="Shape 254"/>
            <p:cNvSpPr/>
            <p:nvPr/>
          </p:nvSpPr>
          <p:spPr>
            <a:xfrm>
              <a:off x="79802" y="48713"/>
              <a:ext cx="1440060" cy="814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1" y="19806"/>
                    <a:pt x="14386" y="20172"/>
                  </a:cubicBezTo>
                  <a:moveTo>
                    <a:pt x="17421" y="12116"/>
                  </a:moveTo>
                  <a:cubicBezTo>
                    <a:pt x="18513" y="12897"/>
                    <a:pt x="19202" y="14528"/>
                    <a:pt x="19192" y="16310"/>
                  </a:cubicBezTo>
                  <a:moveTo>
                    <a:pt x="21600" y="7649"/>
                  </a:moveTo>
                  <a:cubicBezTo>
                    <a:pt x="21423" y="8256"/>
                    <a:pt x="21153" y="8794"/>
                    <a:pt x="20811" y="9222"/>
                  </a:cubicBezTo>
                  <a:moveTo>
                    <a:pt x="19707" y="1814"/>
                  </a:moveTo>
                  <a:cubicBezTo>
                    <a:pt x="19737" y="2059"/>
                    <a:pt x="19751" y="2308"/>
                    <a:pt x="19748" y="2557"/>
                  </a:cubicBezTo>
                  <a:moveTo>
                    <a:pt x="14668" y="947"/>
                  </a:moveTo>
                  <a:cubicBezTo>
                    <a:pt x="14771" y="605"/>
                    <a:pt x="14907" y="286"/>
                    <a:pt x="15073" y="0"/>
                  </a:cubicBezTo>
                  <a:moveTo>
                    <a:pt x="10888" y="1399"/>
                  </a:moveTo>
                  <a:cubicBezTo>
                    <a:pt x="10930" y="1116"/>
                    <a:pt x="10996" y="841"/>
                    <a:pt x="11084" y="582"/>
                  </a:cubicBezTo>
                  <a:moveTo>
                    <a:pt x="6452" y="1676"/>
                  </a:moveTo>
                  <a:cubicBezTo>
                    <a:pt x="6709" y="1897"/>
                    <a:pt x="6947" y="2164"/>
                    <a:pt x="7160" y="2469"/>
                  </a:cubicBezTo>
                  <a:moveTo>
                    <a:pt x="1072" y="7905"/>
                  </a:moveTo>
                  <a:cubicBezTo>
                    <a:pt x="1016" y="7632"/>
                    <a:pt x="974" y="7353"/>
                    <a:pt x="948" y="7071"/>
                  </a:cubicBezTo>
                </a:path>
              </a:pathLst>
            </a:custGeom>
            <a:noFill/>
            <a:ln w="25400" cap="flat">
              <a:solidFill>
                <a:srgbClr val="919191"/>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sp>
        <p:nvSpPr>
          <p:cNvPr id="256" name="Shape 256"/>
          <p:cNvSpPr/>
          <p:nvPr/>
        </p:nvSpPr>
        <p:spPr>
          <a:xfrm rot="18780000">
            <a:off x="2221743" y="7482884"/>
            <a:ext cx="340265" cy="321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lnTo>
                  <a:pt x="21600" y="0"/>
                </a:lnTo>
                <a:lnTo>
                  <a:pt x="21600" y="10800"/>
                </a:lnTo>
                <a:cubicBezTo>
                  <a:pt x="21600" y="16765"/>
                  <a:pt x="16765" y="21600"/>
                  <a:pt x="10800" y="21600"/>
                </a:cubicBezTo>
                <a:cubicBezTo>
                  <a:pt x="4835" y="21600"/>
                  <a:pt x="0" y="16765"/>
                  <a:pt x="0" y="10800"/>
                </a:cubicBezTo>
                <a:close/>
              </a:path>
            </a:pathLst>
          </a:custGeom>
          <a:solidFill>
            <a:srgbClr val="00BCEA"/>
          </a:solidFill>
          <a:ln w="25400"/>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57" name="Shape 257"/>
          <p:cNvSpPr/>
          <p:nvPr/>
        </p:nvSpPr>
        <p:spPr>
          <a:xfrm rot="18780000">
            <a:off x="2425902" y="8044320"/>
            <a:ext cx="340265" cy="321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lnTo>
                  <a:pt x="21600" y="0"/>
                </a:lnTo>
                <a:lnTo>
                  <a:pt x="21600" y="10800"/>
                </a:lnTo>
                <a:cubicBezTo>
                  <a:pt x="21600" y="16765"/>
                  <a:pt x="16765" y="21600"/>
                  <a:pt x="10800" y="21600"/>
                </a:cubicBezTo>
                <a:cubicBezTo>
                  <a:pt x="4835" y="21600"/>
                  <a:pt x="0" y="16765"/>
                  <a:pt x="0" y="10800"/>
                </a:cubicBezTo>
                <a:close/>
              </a:path>
            </a:pathLst>
          </a:custGeom>
          <a:solidFill>
            <a:srgbClr val="00BCEA"/>
          </a:solidFill>
          <a:ln w="25400"/>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58" name="Shape 258"/>
          <p:cNvSpPr/>
          <p:nvPr/>
        </p:nvSpPr>
        <p:spPr>
          <a:xfrm rot="18780000">
            <a:off x="1481669" y="7610483"/>
            <a:ext cx="340265" cy="321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lnTo>
                  <a:pt x="21600" y="0"/>
                </a:lnTo>
                <a:lnTo>
                  <a:pt x="21600" y="10800"/>
                </a:lnTo>
                <a:cubicBezTo>
                  <a:pt x="21600" y="16765"/>
                  <a:pt x="16765" y="21600"/>
                  <a:pt x="10800" y="21600"/>
                </a:cubicBezTo>
                <a:cubicBezTo>
                  <a:pt x="4835" y="21600"/>
                  <a:pt x="0" y="16765"/>
                  <a:pt x="0" y="10800"/>
                </a:cubicBezTo>
                <a:close/>
              </a:path>
            </a:pathLst>
          </a:custGeom>
          <a:solidFill>
            <a:srgbClr val="00BCEA"/>
          </a:solidFill>
          <a:ln w="25400"/>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59" name="Shape 259"/>
          <p:cNvSpPr/>
          <p:nvPr/>
        </p:nvSpPr>
        <p:spPr>
          <a:xfrm rot="18780000">
            <a:off x="1277511" y="7980520"/>
            <a:ext cx="340265" cy="321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lnTo>
                  <a:pt x="21600" y="0"/>
                </a:lnTo>
                <a:lnTo>
                  <a:pt x="21600" y="10800"/>
                </a:lnTo>
                <a:cubicBezTo>
                  <a:pt x="21600" y="16765"/>
                  <a:pt x="16765" y="21600"/>
                  <a:pt x="10800" y="21600"/>
                </a:cubicBezTo>
                <a:cubicBezTo>
                  <a:pt x="4835" y="21600"/>
                  <a:pt x="0" y="16765"/>
                  <a:pt x="0" y="10800"/>
                </a:cubicBezTo>
                <a:close/>
              </a:path>
            </a:pathLst>
          </a:custGeom>
          <a:solidFill>
            <a:srgbClr val="00BCEA"/>
          </a:solidFill>
          <a:ln w="25400"/>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60" name="Shape 260"/>
          <p:cNvSpPr/>
          <p:nvPr/>
        </p:nvSpPr>
        <p:spPr>
          <a:xfrm rot="18780000">
            <a:off x="1137152" y="7431845"/>
            <a:ext cx="340265" cy="321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lnTo>
                  <a:pt x="21600" y="0"/>
                </a:lnTo>
                <a:lnTo>
                  <a:pt x="21600" y="10800"/>
                </a:lnTo>
                <a:cubicBezTo>
                  <a:pt x="21600" y="16765"/>
                  <a:pt x="16765" y="21600"/>
                  <a:pt x="10800" y="21600"/>
                </a:cubicBezTo>
                <a:cubicBezTo>
                  <a:pt x="4835" y="21600"/>
                  <a:pt x="0" y="16765"/>
                  <a:pt x="0" y="10800"/>
                </a:cubicBezTo>
                <a:close/>
              </a:path>
            </a:pathLst>
          </a:custGeom>
          <a:solidFill>
            <a:srgbClr val="00BCEA"/>
          </a:solidFill>
          <a:ln w="25400"/>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61" name="Shape 261"/>
          <p:cNvSpPr/>
          <p:nvPr/>
        </p:nvSpPr>
        <p:spPr>
          <a:xfrm rot="18780000">
            <a:off x="2540741" y="7074567"/>
            <a:ext cx="340265" cy="321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lnTo>
                  <a:pt x="21600" y="0"/>
                </a:lnTo>
                <a:lnTo>
                  <a:pt x="21600" y="10800"/>
                </a:lnTo>
                <a:cubicBezTo>
                  <a:pt x="21600" y="16765"/>
                  <a:pt x="16765" y="21600"/>
                  <a:pt x="10800" y="21600"/>
                </a:cubicBezTo>
                <a:cubicBezTo>
                  <a:pt x="4835" y="21600"/>
                  <a:pt x="0" y="16765"/>
                  <a:pt x="0" y="10800"/>
                </a:cubicBezTo>
                <a:close/>
              </a:path>
            </a:pathLst>
          </a:custGeom>
          <a:solidFill>
            <a:srgbClr val="00BCEA"/>
          </a:solidFill>
          <a:ln w="25400"/>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62" name="Shape 262"/>
          <p:cNvSpPr/>
          <p:nvPr/>
        </p:nvSpPr>
        <p:spPr>
          <a:xfrm>
            <a:off x="874917" y="579863"/>
            <a:ext cx="11254965" cy="447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Ozone concentration in the air is not significantly decreased by rain itself, but can be decreased due to its partner – clouds.  The clouds cover the sun and reduce the amount of sunlight needed to form ozone.</a:t>
            </a:r>
          </a:p>
          <a:p>
            <a:pPr/>
          </a:p>
          <a:p>
            <a:pPr/>
            <a:r>
              <a:t>Unlike Ozone, SO2 and NO2 are soluble in water and react with rain drops to form Sulfuric and Nitric Acid, which is better known as acid rain.</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xfrm>
            <a:off x="318119" y="331217"/>
            <a:ext cx="8584404" cy="1039543"/>
          </a:xfrm>
          <a:prstGeom prst="rect">
            <a:avLst/>
          </a:prstGeom>
        </p:spPr>
        <p:txBody>
          <a:bodyPr/>
          <a:lstStyle>
            <a:lvl1pPr defTabSz="356362">
              <a:defRPr b="1" sz="4880">
                <a:latin typeface="Helvetica"/>
                <a:ea typeface="Helvetica"/>
                <a:cs typeface="Helvetica"/>
                <a:sym typeface="Helvetica"/>
              </a:defRPr>
            </a:lvl1pPr>
          </a:lstStyle>
          <a:p>
            <a:pPr/>
            <a:r>
              <a:t>Effects on forests and Crops</a:t>
            </a:r>
          </a:p>
        </p:txBody>
      </p:sp>
      <p:sp>
        <p:nvSpPr>
          <p:cNvPr id="265" name="Shape 265"/>
          <p:cNvSpPr/>
          <p:nvPr>
            <p:ph type="body" sz="half" idx="1"/>
          </p:nvPr>
        </p:nvSpPr>
        <p:spPr>
          <a:xfrm>
            <a:off x="952499" y="1515990"/>
            <a:ext cx="10844120" cy="3446215"/>
          </a:xfrm>
          <a:prstGeom prst="rect">
            <a:avLst/>
          </a:prstGeom>
        </p:spPr>
        <p:txBody>
          <a:bodyPr/>
          <a:lstStyle/>
          <a:p>
            <a:pPr marL="373379" indent="-373379" defTabSz="490727">
              <a:spcBef>
                <a:spcPts val="3500"/>
              </a:spcBef>
              <a:defRPr sz="3024"/>
            </a:pPr>
            <a:r>
              <a:t>Interferes with the ability of plants to produce and store food</a:t>
            </a:r>
          </a:p>
          <a:p>
            <a:pPr marL="373379" indent="-373379" defTabSz="490727">
              <a:spcBef>
                <a:spcPts val="3500"/>
              </a:spcBef>
              <a:defRPr sz="3024"/>
            </a:pPr>
            <a:r>
              <a:t>Damages the leaves of trees and other plants, harming the appearance of vegetation in urban areas, national parks and recreational areas</a:t>
            </a:r>
          </a:p>
          <a:p>
            <a:pPr marL="373379" indent="-373379" defTabSz="490727">
              <a:spcBef>
                <a:spcPts val="3500"/>
              </a:spcBef>
              <a:defRPr sz="3024"/>
            </a:pPr>
            <a:r>
              <a:t>Increased susceptibility to disease and insects</a:t>
            </a:r>
          </a:p>
        </p:txBody>
      </p:sp>
      <p:sp>
        <p:nvSpPr>
          <p:cNvPr id="266" name="Shape 266"/>
          <p:cNvSpPr/>
          <p:nvPr/>
        </p:nvSpPr>
        <p:spPr>
          <a:xfrm>
            <a:off x="708874" y="6808881"/>
            <a:ext cx="11587053" cy="198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100"/>
            </a:lvl1pPr>
          </a:lstStyle>
          <a:p>
            <a:pPr/>
            <a:r>
              <a:t>Rubber, fibers, and certain paints may be damaged by exposure to ozone. Some elastic materials can become brittle and crack (take a look at old rubber bands!), while paints and fabric dyes may fade more quickly.</a:t>
            </a:r>
          </a:p>
        </p:txBody>
      </p:sp>
      <p:sp>
        <p:nvSpPr>
          <p:cNvPr id="267" name="Shape 267"/>
          <p:cNvSpPr/>
          <p:nvPr/>
        </p:nvSpPr>
        <p:spPr>
          <a:xfrm>
            <a:off x="318119" y="5535695"/>
            <a:ext cx="8584404" cy="1039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defRPr b="1" sz="5000">
                <a:latin typeface="Helvetica"/>
                <a:ea typeface="Helvetica"/>
                <a:cs typeface="Helvetica"/>
                <a:sym typeface="Helvetica"/>
              </a:defRPr>
            </a:lvl1pPr>
          </a:lstStyle>
          <a:p>
            <a:pPr/>
            <a:r>
              <a:t>Effects on materials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lstStyle/>
          <a:p>
            <a:pPr/>
            <a:r>
              <a:t>Human impacts</a:t>
            </a:r>
          </a:p>
        </p:txBody>
      </p:sp>
      <p:sp>
        <p:nvSpPr>
          <p:cNvPr id="270" name="Shape 270"/>
          <p:cNvSpPr/>
          <p:nvPr>
            <p:ph type="body" sz="half" idx="1"/>
          </p:nvPr>
        </p:nvSpPr>
        <p:spPr>
          <a:xfrm>
            <a:off x="318119" y="2088751"/>
            <a:ext cx="6011216" cy="7328698"/>
          </a:xfrm>
          <a:prstGeom prst="rect">
            <a:avLst/>
          </a:prstGeom>
        </p:spPr>
        <p:txBody>
          <a:bodyPr/>
          <a:lstStyle/>
          <a:p>
            <a:pPr marL="342264" indent="-342264" defTabSz="449833">
              <a:spcBef>
                <a:spcPts val="3200"/>
              </a:spcBef>
              <a:defRPr sz="2772"/>
            </a:pPr>
            <a:r>
              <a:t>airway irritation, coughing, and pain when taking a deep breath;</a:t>
            </a:r>
          </a:p>
          <a:p>
            <a:pPr marL="342264" indent="-342264" defTabSz="449833">
              <a:spcBef>
                <a:spcPts val="3200"/>
              </a:spcBef>
              <a:defRPr sz="2772"/>
            </a:pPr>
            <a:r>
              <a:t>wheezing and breathing difficulties during exercise or outdoor activities;</a:t>
            </a:r>
          </a:p>
          <a:p>
            <a:pPr marL="342264" indent="-342264" defTabSz="449833">
              <a:spcBef>
                <a:spcPts val="3200"/>
              </a:spcBef>
              <a:defRPr sz="2772"/>
            </a:pPr>
            <a:r>
              <a:t>inflammation, which is much like a sunburn on the skin;</a:t>
            </a:r>
          </a:p>
          <a:p>
            <a:pPr marL="342264" indent="-342264" defTabSz="449833">
              <a:spcBef>
                <a:spcPts val="3200"/>
              </a:spcBef>
              <a:defRPr sz="2772"/>
            </a:pPr>
            <a:r>
              <a:t>aggravation of asthma and increased susceptibility to respiratory illnesses like pneumonia and bronchitis; and,</a:t>
            </a:r>
          </a:p>
          <a:p>
            <a:pPr marL="342264" indent="-342264" defTabSz="449833">
              <a:spcBef>
                <a:spcPts val="3200"/>
              </a:spcBef>
              <a:defRPr sz="2772"/>
            </a:pPr>
            <a:r>
              <a:t>permanent lung damage with repeated exposures.</a:t>
            </a:r>
          </a:p>
        </p:txBody>
      </p:sp>
      <p:pic>
        <p:nvPicPr>
          <p:cNvPr id="271" name="406936045.jpg"/>
          <p:cNvPicPr>
            <a:picLocks noChangeAspect="1"/>
          </p:cNvPicPr>
          <p:nvPr/>
        </p:nvPicPr>
        <p:blipFill>
          <a:blip r:embed="rId2">
            <a:extLst/>
          </a:blip>
          <a:srcRect l="0" t="21371" r="0" b="0"/>
          <a:stretch>
            <a:fillRect/>
          </a:stretch>
        </p:blipFill>
        <p:spPr>
          <a:xfrm>
            <a:off x="6321679" y="3115270"/>
            <a:ext cx="6967920" cy="5275515"/>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nvSpPr>
        <p:spPr>
          <a:xfrm>
            <a:off x="329695" y="486818"/>
            <a:ext cx="7496930" cy="11220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83540" marR="40639" indent="-342900" algn="l" defTabSz="914400">
              <a:spcBef>
                <a:spcPts val="700"/>
              </a:spcBef>
              <a:buClr>
                <a:srgbClr val="FFFFFF"/>
              </a:buClr>
              <a:buFont typeface="Arial"/>
              <a:defRPr sz="3200">
                <a:solidFill>
                  <a:srgbClr val="FFFFFF"/>
                </a:solidFill>
                <a:uFill>
                  <a:solidFill>
                    <a:srgbClr val="FFFFFF"/>
                  </a:solidFill>
                </a:uFill>
                <a:latin typeface="Arial"/>
                <a:ea typeface="Arial"/>
                <a:cs typeface="Arial"/>
                <a:sym typeface="Arial"/>
              </a:defRPr>
            </a:pPr>
            <a:r>
              <a:t>Remember…</a:t>
            </a:r>
          </a:p>
          <a:p>
            <a:pPr marL="383540" marR="40639" indent="-342900" algn="l" defTabSz="914400">
              <a:spcBef>
                <a:spcPts val="700"/>
              </a:spcBef>
              <a:buClr>
                <a:srgbClr val="00BCEA"/>
              </a:buClr>
              <a:buFont typeface="Arial"/>
              <a:defRPr sz="3200">
                <a:solidFill>
                  <a:srgbClr val="00BCEA"/>
                </a:solidFill>
                <a:uFill>
                  <a:solidFill>
                    <a:srgbClr val="00BCEA"/>
                  </a:solidFill>
                </a:uFill>
                <a:latin typeface="Arial"/>
                <a:ea typeface="Arial"/>
                <a:cs typeface="Arial"/>
                <a:sym typeface="Arial"/>
              </a:defRPr>
            </a:pPr>
            <a:r>
              <a:t>Ozone is </a:t>
            </a:r>
            <a:r>
              <a:rPr>
                <a:solidFill>
                  <a:srgbClr val="00A555"/>
                </a:solidFill>
                <a:uFill>
                  <a:solidFill>
                    <a:srgbClr val="00A555"/>
                  </a:solidFill>
                </a:uFill>
              </a:rPr>
              <a:t>Good Up High </a:t>
            </a:r>
            <a:r>
              <a:t>and </a:t>
            </a:r>
            <a:r>
              <a:rPr>
                <a:solidFill>
                  <a:srgbClr val="D05060"/>
                </a:solidFill>
                <a:uFill>
                  <a:solidFill>
                    <a:srgbClr val="D05060"/>
                  </a:solidFill>
                </a:uFill>
              </a:rPr>
              <a:t>Bad Nearby</a:t>
            </a:r>
          </a:p>
        </p:txBody>
      </p:sp>
      <p:pic>
        <p:nvPicPr>
          <p:cNvPr id="122" name="Ozone graphic_new2.png"/>
          <p:cNvPicPr>
            <a:picLocks noChangeAspect="0"/>
          </p:cNvPicPr>
          <p:nvPr/>
        </p:nvPicPr>
        <p:blipFill>
          <a:blip r:embed="rId2">
            <a:extLst/>
          </a:blip>
          <a:stretch>
            <a:fillRect/>
          </a:stretch>
        </p:blipFill>
        <p:spPr>
          <a:xfrm>
            <a:off x="-513841" y="-21094"/>
            <a:ext cx="13645376" cy="9753601"/>
          </a:xfrm>
          <a:prstGeom prst="rect">
            <a:avLst/>
          </a:prstGeom>
          <a:ln w="12700">
            <a:miter lim="400000"/>
          </a:ln>
        </p:spPr>
      </p:pic>
      <p:grpSp>
        <p:nvGrpSpPr>
          <p:cNvPr id="131" name="Group 131"/>
          <p:cNvGrpSpPr/>
          <p:nvPr/>
        </p:nvGrpSpPr>
        <p:grpSpPr>
          <a:xfrm>
            <a:off x="3516353" y="2326299"/>
            <a:ext cx="2953004" cy="2202822"/>
            <a:chOff x="0" y="0"/>
            <a:chExt cx="2953003" cy="2202821"/>
          </a:xfrm>
        </p:grpSpPr>
        <p:sp>
          <p:nvSpPr>
            <p:cNvPr id="123" name="Shape 123"/>
            <p:cNvSpPr/>
            <p:nvPr/>
          </p:nvSpPr>
          <p:spPr>
            <a:xfrm>
              <a:off x="0" y="0"/>
              <a:ext cx="1975884" cy="19758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97" y="10800"/>
                  </a:moveTo>
                  <a:cubicBezTo>
                    <a:pt x="5397" y="13782"/>
                    <a:pt x="7816" y="16200"/>
                    <a:pt x="10800" y="16200"/>
                  </a:cubicBezTo>
                  <a:cubicBezTo>
                    <a:pt x="13784" y="16200"/>
                    <a:pt x="16203" y="13782"/>
                    <a:pt x="16203" y="10800"/>
                  </a:cubicBezTo>
                  <a:cubicBezTo>
                    <a:pt x="16203" y="7818"/>
                    <a:pt x="13784" y="5400"/>
                    <a:pt x="10800" y="5400"/>
                  </a:cubicBezTo>
                  <a:cubicBezTo>
                    <a:pt x="7816" y="5400"/>
                    <a:pt x="5397" y="7818"/>
                    <a:pt x="5397" y="10800"/>
                  </a:cubicBezTo>
                  <a:close/>
                </a:path>
              </a:pathLst>
            </a:custGeom>
            <a:solidFill>
              <a:srgbClr val="00A555"/>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nvGrpSpPr>
            <p:cNvPr id="129" name="Group 129"/>
            <p:cNvGrpSpPr/>
            <p:nvPr/>
          </p:nvGrpSpPr>
          <p:grpSpPr>
            <a:xfrm>
              <a:off x="1016672" y="1161905"/>
              <a:ext cx="1936332" cy="976701"/>
              <a:chOff x="0" y="0"/>
              <a:chExt cx="1936330" cy="976699"/>
            </a:xfrm>
          </p:grpSpPr>
          <p:sp>
            <p:nvSpPr>
              <p:cNvPr id="124" name="Shape 124"/>
              <p:cNvSpPr/>
              <p:nvPr/>
            </p:nvSpPr>
            <p:spPr>
              <a:xfrm>
                <a:off x="0" y="0"/>
                <a:ext cx="1936331" cy="847162"/>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9EE9FF"/>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25" name="Shape 125"/>
              <p:cNvSpPr/>
              <p:nvPr/>
            </p:nvSpPr>
            <p:spPr>
              <a:xfrm>
                <a:off x="479668" y="782541"/>
                <a:ext cx="322759" cy="141207"/>
              </a:xfrm>
              <a:prstGeom prst="ellipse">
                <a:avLst/>
              </a:prstGeom>
              <a:solidFill>
                <a:srgbClr val="9EE9FF"/>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26" name="Shape 126"/>
              <p:cNvSpPr/>
              <p:nvPr/>
            </p:nvSpPr>
            <p:spPr>
              <a:xfrm>
                <a:off x="478323" y="878443"/>
                <a:ext cx="215173" cy="94138"/>
              </a:xfrm>
              <a:prstGeom prst="ellipse">
                <a:avLst/>
              </a:prstGeom>
              <a:solidFill>
                <a:srgbClr val="9EE9FF"/>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27" name="Shape 127"/>
              <p:cNvSpPr/>
              <p:nvPr/>
            </p:nvSpPr>
            <p:spPr>
              <a:xfrm>
                <a:off x="511047" y="929630"/>
                <a:ext cx="107587" cy="47070"/>
              </a:xfrm>
              <a:prstGeom prst="ellipse">
                <a:avLst/>
              </a:prstGeom>
              <a:solidFill>
                <a:srgbClr val="9EE9FF"/>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28" name="Shape 128"/>
              <p:cNvSpPr/>
              <p:nvPr/>
            </p:nvSpPr>
            <p:spPr>
              <a:xfrm>
                <a:off x="96361" y="45731"/>
                <a:ext cx="1776474" cy="721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sp>
          <p:nvSpPr>
            <p:cNvPr id="130" name="Shape 130"/>
            <p:cNvSpPr/>
            <p:nvPr/>
          </p:nvSpPr>
          <p:spPr>
            <a:xfrm>
              <a:off x="1742892" y="1161927"/>
              <a:ext cx="605171" cy="1040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buClr>
                  <a:srgbClr val="00A555"/>
                </a:buClr>
                <a:buFont typeface="Calibri"/>
                <a:defRPr sz="2800">
                  <a:solidFill>
                    <a:srgbClr val="00A555"/>
                  </a:solidFill>
                  <a:uFill>
                    <a:solidFill>
                      <a:srgbClr val="00A555"/>
                    </a:solidFill>
                  </a:uFill>
                  <a:latin typeface="Calibri"/>
                  <a:ea typeface="Calibri"/>
                  <a:cs typeface="Calibri"/>
                  <a:sym typeface="Calibri"/>
                </a:defRPr>
              </a:lvl1pPr>
            </a:lstStyle>
            <a:p>
              <a:pPr/>
              <a:r>
                <a:t>3</a:t>
              </a:r>
            </a:p>
          </p:txBody>
        </p:sp>
      </p:grpSp>
      <p:grpSp>
        <p:nvGrpSpPr>
          <p:cNvPr id="142" name="Group 142"/>
          <p:cNvGrpSpPr/>
          <p:nvPr/>
        </p:nvGrpSpPr>
        <p:grpSpPr>
          <a:xfrm>
            <a:off x="5883751" y="5686928"/>
            <a:ext cx="3557145" cy="2749280"/>
            <a:chOff x="0" y="0"/>
            <a:chExt cx="3557144" cy="2749278"/>
          </a:xfrm>
        </p:grpSpPr>
        <p:grpSp>
          <p:nvGrpSpPr>
            <p:cNvPr id="134" name="Group 134"/>
            <p:cNvGrpSpPr/>
            <p:nvPr/>
          </p:nvGrpSpPr>
          <p:grpSpPr>
            <a:xfrm>
              <a:off x="0" y="-1"/>
              <a:ext cx="2299881" cy="2303655"/>
              <a:chOff x="0" y="0"/>
              <a:chExt cx="2299880" cy="2303653"/>
            </a:xfrm>
          </p:grpSpPr>
          <p:sp>
            <p:nvSpPr>
              <p:cNvPr id="132" name="Shape 132"/>
              <p:cNvSpPr/>
              <p:nvPr/>
            </p:nvSpPr>
            <p:spPr>
              <a:xfrm>
                <a:off x="0" y="0"/>
                <a:ext cx="2299881" cy="23036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743" y="14001"/>
                    </a:moveTo>
                    <a:cubicBezTo>
                      <a:pt x="18156" y="11378"/>
                      <a:pt x="17681" y="8138"/>
                      <a:pt x="15576" y="6029"/>
                    </a:cubicBezTo>
                    <a:cubicBezTo>
                      <a:pt x="13469" y="3917"/>
                      <a:pt x="10225" y="3440"/>
                      <a:pt x="7599" y="4856"/>
                    </a:cubicBezTo>
                    <a:lnTo>
                      <a:pt x="16743" y="14001"/>
                    </a:lnTo>
                    <a:close/>
                    <a:moveTo>
                      <a:pt x="4857" y="7599"/>
                    </a:moveTo>
                    <a:cubicBezTo>
                      <a:pt x="3444" y="10222"/>
                      <a:pt x="3919" y="13462"/>
                      <a:pt x="6024" y="15571"/>
                    </a:cubicBezTo>
                    <a:cubicBezTo>
                      <a:pt x="8131" y="17683"/>
                      <a:pt x="11375" y="18160"/>
                      <a:pt x="14001" y="16744"/>
                    </a:cubicBezTo>
                    <a:lnTo>
                      <a:pt x="4857" y="7599"/>
                    </a:lnTo>
                    <a:close/>
                  </a:path>
                </a:pathLst>
              </a:custGeom>
              <a:solidFill>
                <a:srgbClr val="D05060"/>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33" name="Shape 133"/>
              <p:cNvSpPr/>
              <p:nvPr/>
            </p:nvSpPr>
            <p:spPr>
              <a:xfrm>
                <a:off x="1888" y="668437"/>
                <a:ext cx="2296102" cy="9667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40639" marR="40639" defTabSz="914400">
                  <a:buClr>
                    <a:srgbClr val="000000"/>
                  </a:buClr>
                  <a:buFont typeface="Calibri"/>
                  <a:defRPr sz="2000">
                    <a:uFill>
                      <a:solidFill>
                        <a:srgbClr val="000000"/>
                      </a:solidFill>
                    </a:uFill>
                    <a:latin typeface="Calibri"/>
                    <a:ea typeface="Calibri"/>
                    <a:cs typeface="Calibri"/>
                    <a:sym typeface="Calibri"/>
                  </a:defRPr>
                </a:lvl1pPr>
              </a:lstStyle>
              <a:p>
                <a:pPr/>
                <a:r>
                  <a:t>       </a:t>
                </a:r>
              </a:p>
            </p:txBody>
          </p:sp>
        </p:grpSp>
        <p:grpSp>
          <p:nvGrpSpPr>
            <p:cNvPr id="140" name="Group 140"/>
            <p:cNvGrpSpPr/>
            <p:nvPr/>
          </p:nvGrpSpPr>
          <p:grpSpPr>
            <a:xfrm>
              <a:off x="1027182" y="1450139"/>
              <a:ext cx="2529963" cy="1279943"/>
              <a:chOff x="0" y="0"/>
              <a:chExt cx="2529961" cy="1279941"/>
            </a:xfrm>
          </p:grpSpPr>
          <p:sp>
            <p:nvSpPr>
              <p:cNvPr id="135" name="Shape 135"/>
              <p:cNvSpPr/>
              <p:nvPr/>
            </p:nvSpPr>
            <p:spPr>
              <a:xfrm>
                <a:off x="0" y="-1"/>
                <a:ext cx="2529962" cy="1110187"/>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515151"/>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36" name="Shape 136"/>
              <p:cNvSpPr/>
              <p:nvPr/>
            </p:nvSpPr>
            <p:spPr>
              <a:xfrm>
                <a:off x="626722" y="1025501"/>
                <a:ext cx="421708" cy="185048"/>
              </a:xfrm>
              <a:prstGeom prst="ellipse">
                <a:avLst/>
              </a:prstGeom>
              <a:solidFill>
                <a:srgbClr val="515151"/>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37" name="Shape 137"/>
              <p:cNvSpPr/>
              <p:nvPr/>
            </p:nvSpPr>
            <p:spPr>
              <a:xfrm>
                <a:off x="624967" y="1151179"/>
                <a:ext cx="281139" cy="123366"/>
              </a:xfrm>
              <a:prstGeom prst="ellipse">
                <a:avLst/>
              </a:prstGeom>
              <a:solidFill>
                <a:srgbClr val="515151"/>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38" name="Shape 138"/>
              <p:cNvSpPr/>
              <p:nvPr/>
            </p:nvSpPr>
            <p:spPr>
              <a:xfrm>
                <a:off x="667721" y="1218259"/>
                <a:ext cx="140570" cy="61683"/>
              </a:xfrm>
              <a:prstGeom prst="ellipse">
                <a:avLst/>
              </a:prstGeom>
              <a:solidFill>
                <a:srgbClr val="515151"/>
              </a:solid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39" name="Shape 139"/>
              <p:cNvSpPr/>
              <p:nvPr/>
            </p:nvSpPr>
            <p:spPr>
              <a:xfrm>
                <a:off x="125905" y="59931"/>
                <a:ext cx="2321096" cy="945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25400" cap="flat">
                <a:solidFill>
                  <a:srgbClr val="FFFFFF"/>
                </a:solidFill>
                <a:prstDash val="solid"/>
                <a:round/>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grpSp>
        <p:sp>
          <p:nvSpPr>
            <p:cNvPr id="141" name="Shape 141"/>
            <p:cNvSpPr/>
            <p:nvPr/>
          </p:nvSpPr>
          <p:spPr>
            <a:xfrm>
              <a:off x="1933558" y="1450169"/>
              <a:ext cx="966781" cy="12991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buClr>
                  <a:srgbClr val="D05060"/>
                </a:buClr>
                <a:buFont typeface="Calibri"/>
                <a:defRPr sz="2800">
                  <a:solidFill>
                    <a:srgbClr val="D05060"/>
                  </a:solidFill>
                  <a:uFill>
                    <a:solidFill>
                      <a:srgbClr val="D05060"/>
                    </a:solidFill>
                  </a:uFill>
                  <a:latin typeface="Calibri"/>
                  <a:ea typeface="Calibri"/>
                  <a:cs typeface="Calibri"/>
                  <a:sym typeface="Calibri"/>
                </a:defRPr>
              </a:lvl1pPr>
            </a:lstStyle>
            <a:p>
              <a:pPr/>
              <a:r>
                <a:t>3</a:t>
              </a:r>
            </a:p>
          </p:txBody>
        </p:sp>
      </p:gr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body" sz="half" idx="1"/>
          </p:nvPr>
        </p:nvSpPr>
        <p:spPr>
          <a:xfrm>
            <a:off x="230635" y="3593967"/>
            <a:ext cx="4944947" cy="5257801"/>
          </a:xfrm>
          <a:prstGeom prst="rect">
            <a:avLst/>
          </a:prstGeom>
        </p:spPr>
        <p:txBody>
          <a:bodyPr anchor="t"/>
          <a:lstStyle/>
          <a:p>
            <a:pPr marL="383540" marR="40639" indent="-342900" defTabSz="914400">
              <a:spcBef>
                <a:spcPts val="700"/>
              </a:spcBef>
              <a:buClr>
                <a:srgbClr val="F3BE0C"/>
              </a:buClr>
              <a:buSzTx/>
              <a:buFont typeface="Arial"/>
              <a:buNone/>
              <a:defRPr sz="3000">
                <a:solidFill>
                  <a:srgbClr val="95140F"/>
                </a:solidFill>
                <a:uFill>
                  <a:solidFill>
                    <a:srgbClr val="F3BE0C"/>
                  </a:solidFill>
                </a:uFill>
                <a:latin typeface="Arial"/>
                <a:ea typeface="Arial"/>
                <a:cs typeface="Arial"/>
                <a:sym typeface="Arial"/>
              </a:defRPr>
            </a:pPr>
            <a:r>
              <a:t>Too much ozone here… </a:t>
            </a:r>
          </a:p>
          <a:p>
            <a:pPr marL="383540" marR="40639" indent="-342900" defTabSz="914400">
              <a:spcBef>
                <a:spcPts val="700"/>
              </a:spcBef>
              <a:buClr>
                <a:srgbClr val="FFFFFF"/>
              </a:buClr>
              <a:buSzTx/>
              <a:buFont typeface="Arial"/>
              <a:buNone/>
              <a:defRPr sz="3000">
                <a:solidFill>
                  <a:srgbClr val="95140F"/>
                </a:solidFill>
                <a:uFill>
                  <a:solidFill>
                    <a:srgbClr val="FFFFFF"/>
                  </a:solidFill>
                </a:uFill>
                <a:latin typeface="Arial"/>
                <a:ea typeface="Arial"/>
                <a:cs typeface="Arial"/>
                <a:sym typeface="Arial"/>
              </a:defRPr>
            </a:pPr>
            <a:r>
              <a:t>Cars, trucks, power plants and industry all emit air pollution that forms ground-level ozone.</a:t>
            </a:r>
          </a:p>
          <a:p>
            <a:pPr marL="383540" marR="40639" indent="-342900" defTabSz="914400">
              <a:spcBef>
                <a:spcPts val="700"/>
              </a:spcBef>
              <a:buClr>
                <a:srgbClr val="F3BE0C"/>
              </a:buClr>
              <a:buSzTx/>
              <a:buFont typeface="Arial"/>
              <a:buNone/>
              <a:defRPr sz="3000">
                <a:solidFill>
                  <a:srgbClr val="95140F"/>
                </a:solidFill>
                <a:uFill>
                  <a:solidFill>
                    <a:srgbClr val="F3BE0C"/>
                  </a:solidFill>
                </a:uFill>
                <a:latin typeface="Arial"/>
                <a:ea typeface="Arial"/>
                <a:cs typeface="Arial"/>
                <a:sym typeface="Arial"/>
              </a:defRPr>
            </a:pPr>
            <a:r>
              <a:t>Ozone is a primary component of smog.</a:t>
            </a:r>
          </a:p>
        </p:txBody>
      </p:sp>
      <p:grpSp>
        <p:nvGrpSpPr>
          <p:cNvPr id="147" name="Group 147"/>
          <p:cNvGrpSpPr/>
          <p:nvPr/>
        </p:nvGrpSpPr>
        <p:grpSpPr>
          <a:xfrm>
            <a:off x="-582279" y="186744"/>
            <a:ext cx="5133064" cy="3103713"/>
            <a:chOff x="0" y="0"/>
            <a:chExt cx="5133062" cy="3103712"/>
          </a:xfrm>
        </p:grpSpPr>
        <p:pic>
          <p:nvPicPr>
            <p:cNvPr id="145" name="image.png"/>
            <p:cNvPicPr>
              <a:picLocks noChangeAspect="0"/>
            </p:cNvPicPr>
            <p:nvPr/>
          </p:nvPicPr>
          <p:blipFill>
            <a:blip r:embed="rId2">
              <a:extLst/>
            </a:blip>
            <a:stretch>
              <a:fillRect/>
            </a:stretch>
          </p:blipFill>
          <p:spPr>
            <a:xfrm>
              <a:off x="0" y="0"/>
              <a:ext cx="5133063" cy="3103713"/>
            </a:xfrm>
            <a:prstGeom prst="rect">
              <a:avLst/>
            </a:prstGeom>
            <a:ln w="12700" cap="flat">
              <a:noFill/>
              <a:miter lim="400000"/>
            </a:ln>
            <a:effectLst/>
          </p:spPr>
        </p:pic>
        <p:sp>
          <p:nvSpPr>
            <p:cNvPr id="146" name="Shape 146"/>
            <p:cNvSpPr/>
            <p:nvPr/>
          </p:nvSpPr>
          <p:spPr>
            <a:xfrm>
              <a:off x="993784" y="1193735"/>
              <a:ext cx="3891579" cy="7162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defTabSz="914400">
                <a:buClr>
                  <a:srgbClr val="6C6C6C"/>
                </a:buClr>
                <a:buFont typeface="Calibri"/>
                <a:defRPr sz="1800">
                  <a:solidFill>
                    <a:srgbClr val="6C6C6C"/>
                  </a:solidFill>
                  <a:uFill>
                    <a:solidFill>
                      <a:srgbClr val="6C6C6C"/>
                    </a:solidFill>
                  </a:uFill>
                  <a:latin typeface="Calibri"/>
                  <a:ea typeface="Calibri"/>
                  <a:cs typeface="Calibri"/>
                  <a:sym typeface="Calibri"/>
                </a:defRPr>
              </a:lvl1pPr>
            </a:lstStyle>
            <a:p>
              <a:pPr/>
              <a:r>
                <a:t>Los Angeles, CA</a:t>
              </a:r>
            </a:p>
          </p:txBody>
        </p:sp>
      </p:grpSp>
      <p:pic>
        <p:nvPicPr>
          <p:cNvPr id="148" name="Ozone graphic_new2.png"/>
          <p:cNvPicPr>
            <a:picLocks noChangeAspect="0"/>
          </p:cNvPicPr>
          <p:nvPr/>
        </p:nvPicPr>
        <p:blipFill>
          <a:blip r:embed="rId3">
            <a:extLst/>
          </a:blip>
          <a:stretch>
            <a:fillRect/>
          </a:stretch>
        </p:blipFill>
        <p:spPr>
          <a:xfrm>
            <a:off x="2033592" y="-38145"/>
            <a:ext cx="12162796" cy="982989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124967" y="420095"/>
            <a:ext cx="5785885" cy="501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Ground level or “bad” ozone is not emitted directly into the atmosphere, but is created by chemical reactions of oxides of nitrogen (NOx) and volatile organic compounds (VOC) in the presence of sunlight.</a:t>
            </a:r>
          </a:p>
        </p:txBody>
      </p:sp>
      <p:pic>
        <p:nvPicPr>
          <p:cNvPr id="151" name="Ozone graphic_new.png"/>
          <p:cNvPicPr>
            <a:picLocks noChangeAspect="0"/>
          </p:cNvPicPr>
          <p:nvPr/>
        </p:nvPicPr>
        <p:blipFill>
          <a:blip r:embed="rId2">
            <a:extLst/>
          </a:blip>
          <a:stretch>
            <a:fillRect/>
          </a:stretch>
        </p:blipFill>
        <p:spPr>
          <a:xfrm>
            <a:off x="3695296" y="-49030"/>
            <a:ext cx="9392514" cy="9753601"/>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pasted-image.jpg"/>
          <p:cNvPicPr>
            <a:picLocks noChangeAspect="1"/>
          </p:cNvPicPr>
          <p:nvPr/>
        </p:nvPicPr>
        <p:blipFill>
          <a:blip r:embed="rId2">
            <a:extLst/>
          </a:blip>
          <a:stretch>
            <a:fillRect/>
          </a:stretch>
        </p:blipFill>
        <p:spPr>
          <a:xfrm>
            <a:off x="6334834" y="4526222"/>
            <a:ext cx="6290085" cy="3536568"/>
          </a:xfrm>
          <a:prstGeom prst="rect">
            <a:avLst/>
          </a:prstGeom>
          <a:ln w="12700">
            <a:miter lim="400000"/>
          </a:ln>
        </p:spPr>
      </p:pic>
      <p:pic>
        <p:nvPicPr>
          <p:cNvPr id="154" name="pasted-image.jpg"/>
          <p:cNvPicPr>
            <a:picLocks noChangeAspect="1"/>
          </p:cNvPicPr>
          <p:nvPr/>
        </p:nvPicPr>
        <p:blipFill>
          <a:blip r:embed="rId3">
            <a:extLst/>
          </a:blip>
          <a:stretch>
            <a:fillRect/>
          </a:stretch>
        </p:blipFill>
        <p:spPr>
          <a:xfrm>
            <a:off x="6336229" y="671285"/>
            <a:ext cx="6287306" cy="3536611"/>
          </a:xfrm>
          <a:prstGeom prst="rect">
            <a:avLst/>
          </a:prstGeom>
          <a:ln w="12700">
            <a:miter lim="400000"/>
          </a:ln>
        </p:spPr>
      </p:pic>
      <p:pic>
        <p:nvPicPr>
          <p:cNvPr id="155" name="pasted-image.jpg"/>
          <p:cNvPicPr>
            <a:picLocks noChangeAspect="1"/>
          </p:cNvPicPr>
          <p:nvPr/>
        </p:nvPicPr>
        <p:blipFill>
          <a:blip r:embed="rId4">
            <a:extLst/>
          </a:blip>
          <a:stretch>
            <a:fillRect/>
          </a:stretch>
        </p:blipFill>
        <p:spPr>
          <a:xfrm>
            <a:off x="337324" y="671278"/>
            <a:ext cx="5665605" cy="3536569"/>
          </a:xfrm>
          <a:prstGeom prst="rect">
            <a:avLst/>
          </a:prstGeom>
          <a:ln w="12700">
            <a:miter lim="400000"/>
          </a:ln>
        </p:spPr>
      </p:pic>
      <p:pic>
        <p:nvPicPr>
          <p:cNvPr id="156" name="pasted-image.jpg"/>
          <p:cNvPicPr>
            <a:picLocks noChangeAspect="1"/>
          </p:cNvPicPr>
          <p:nvPr/>
        </p:nvPicPr>
        <p:blipFill>
          <a:blip r:embed="rId5">
            <a:extLst/>
          </a:blip>
          <a:srcRect l="10195" t="0" r="10195" b="0"/>
          <a:stretch>
            <a:fillRect/>
          </a:stretch>
        </p:blipFill>
        <p:spPr>
          <a:xfrm>
            <a:off x="260834" y="4526229"/>
            <a:ext cx="5818660" cy="3536643"/>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pasted-image.jpg"/>
          <p:cNvPicPr>
            <a:picLocks noChangeAspect="1"/>
          </p:cNvPicPr>
          <p:nvPr/>
        </p:nvPicPr>
        <p:blipFill>
          <a:blip r:embed="rId2">
            <a:extLst/>
          </a:blip>
          <a:stretch>
            <a:fillRect/>
          </a:stretch>
        </p:blipFill>
        <p:spPr>
          <a:xfrm>
            <a:off x="1782147" y="248889"/>
            <a:ext cx="9440506" cy="4163264"/>
          </a:xfrm>
          <a:prstGeom prst="rect">
            <a:avLst/>
          </a:prstGeom>
          <a:ln w="12700">
            <a:miter lim="400000"/>
          </a:ln>
        </p:spPr>
      </p:pic>
      <p:pic>
        <p:nvPicPr>
          <p:cNvPr id="159" name="pasted-image.jpg"/>
          <p:cNvPicPr>
            <a:picLocks noChangeAspect="1"/>
          </p:cNvPicPr>
          <p:nvPr/>
        </p:nvPicPr>
        <p:blipFill>
          <a:blip r:embed="rId3">
            <a:extLst/>
          </a:blip>
          <a:stretch>
            <a:fillRect/>
          </a:stretch>
        </p:blipFill>
        <p:spPr>
          <a:xfrm>
            <a:off x="2545122" y="4490434"/>
            <a:ext cx="7914556" cy="5179345"/>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pasted-image.jpg"/>
          <p:cNvPicPr>
            <a:picLocks noChangeAspect="1"/>
          </p:cNvPicPr>
          <p:nvPr/>
        </p:nvPicPr>
        <p:blipFill>
          <a:blip r:embed="rId2">
            <a:extLst/>
          </a:blip>
          <a:stretch>
            <a:fillRect/>
          </a:stretch>
        </p:blipFill>
        <p:spPr>
          <a:xfrm>
            <a:off x="2014415" y="2479973"/>
            <a:ext cx="8975970" cy="5397712"/>
          </a:xfrm>
          <a:prstGeom prst="rect">
            <a:avLst/>
          </a:prstGeom>
          <a:ln w="12700">
            <a:miter lim="400000"/>
          </a:ln>
        </p:spPr>
      </p:pic>
      <p:sp>
        <p:nvSpPr>
          <p:cNvPr id="162" name="Shape 162"/>
          <p:cNvSpPr/>
          <p:nvPr/>
        </p:nvSpPr>
        <p:spPr>
          <a:xfrm>
            <a:off x="527510" y="1018544"/>
            <a:ext cx="827943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2005 EU-27 Sources of Nitrogen Oxides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pasted-image.png"/>
          <p:cNvPicPr>
            <a:picLocks noChangeAspect="1"/>
          </p:cNvPicPr>
          <p:nvPr/>
        </p:nvPicPr>
        <p:blipFill>
          <a:blip r:embed="rId2">
            <a:extLst/>
          </a:blip>
          <a:stretch>
            <a:fillRect/>
          </a:stretch>
        </p:blipFill>
        <p:spPr>
          <a:xfrm>
            <a:off x="3567877" y="1735902"/>
            <a:ext cx="1588930" cy="1610998"/>
          </a:xfrm>
          <a:prstGeom prst="rect">
            <a:avLst/>
          </a:prstGeom>
          <a:ln w="12700">
            <a:miter lim="400000"/>
          </a:ln>
        </p:spPr>
      </p:pic>
      <p:sp>
        <p:nvSpPr>
          <p:cNvPr id="165" name="Shape 165"/>
          <p:cNvSpPr/>
          <p:nvPr/>
        </p:nvSpPr>
        <p:spPr>
          <a:xfrm>
            <a:off x="6759010" y="3332035"/>
            <a:ext cx="2822941" cy="2656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3BE0C"/>
          </a:solidFill>
          <a:ln w="12700">
            <a:miter lim="400000"/>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pic>
        <p:nvPicPr>
          <p:cNvPr id="166" name="ozone2.png"/>
          <p:cNvPicPr>
            <a:picLocks noChangeAspect="0"/>
          </p:cNvPicPr>
          <p:nvPr/>
        </p:nvPicPr>
        <p:blipFill>
          <a:blip r:embed="rId3">
            <a:extLst/>
          </a:blip>
          <a:stretch>
            <a:fillRect/>
          </a:stretch>
        </p:blipFill>
        <p:spPr>
          <a:xfrm>
            <a:off x="10753138" y="3829547"/>
            <a:ext cx="2037223" cy="1610999"/>
          </a:xfrm>
          <a:prstGeom prst="rect">
            <a:avLst/>
          </a:prstGeom>
          <a:ln w="12700">
            <a:miter lim="400000"/>
          </a:ln>
        </p:spPr>
      </p:pic>
      <p:pic>
        <p:nvPicPr>
          <p:cNvPr id="167" name="image.png"/>
          <p:cNvPicPr>
            <a:picLocks noChangeAspect="0"/>
          </p:cNvPicPr>
          <p:nvPr/>
        </p:nvPicPr>
        <p:blipFill>
          <a:blip r:embed="rId4">
            <a:extLst/>
          </a:blip>
          <a:stretch>
            <a:fillRect/>
          </a:stretch>
        </p:blipFill>
        <p:spPr>
          <a:xfrm>
            <a:off x="298980" y="987425"/>
            <a:ext cx="12406840" cy="7295244"/>
          </a:xfrm>
          <a:prstGeom prst="rect">
            <a:avLst/>
          </a:prstGeom>
          <a:ln w="12700">
            <a:miter lim="400000"/>
          </a:ln>
        </p:spPr>
      </p:pic>
      <p:grpSp>
        <p:nvGrpSpPr>
          <p:cNvPr id="172" name="Group 172"/>
          <p:cNvGrpSpPr/>
          <p:nvPr/>
        </p:nvGrpSpPr>
        <p:grpSpPr>
          <a:xfrm>
            <a:off x="1292570" y="5676853"/>
            <a:ext cx="3415686" cy="1933027"/>
            <a:chOff x="0" y="0"/>
            <a:chExt cx="3415684" cy="1933026"/>
          </a:xfrm>
        </p:grpSpPr>
        <p:sp>
          <p:nvSpPr>
            <p:cNvPr id="168" name="Shape 168"/>
            <p:cNvSpPr/>
            <p:nvPr/>
          </p:nvSpPr>
          <p:spPr>
            <a:xfrm flipH="1">
              <a:off x="0" y="0"/>
              <a:ext cx="2371" cy="1023995"/>
            </a:xfrm>
            <a:prstGeom prst="line">
              <a:avLst/>
            </a:prstGeom>
            <a:noFill/>
            <a:ln w="28575" cap="flat">
              <a:solidFill>
                <a:srgbClr val="00BCEA"/>
              </a:solidFill>
              <a:prstDash val="solid"/>
              <a:roun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169" name="Shape 169"/>
            <p:cNvSpPr/>
            <p:nvPr/>
          </p:nvSpPr>
          <p:spPr>
            <a:xfrm flipH="1">
              <a:off x="3413314" y="0"/>
              <a:ext cx="2371" cy="1023995"/>
            </a:xfrm>
            <a:prstGeom prst="line">
              <a:avLst/>
            </a:prstGeom>
            <a:noFill/>
            <a:ln w="28575" cap="flat">
              <a:solidFill>
                <a:srgbClr val="00BCEA"/>
              </a:solidFill>
              <a:prstDash val="solid"/>
              <a:round/>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170" name="Shape 170"/>
            <p:cNvSpPr/>
            <p:nvPr/>
          </p:nvSpPr>
          <p:spPr>
            <a:xfrm>
              <a:off x="1185" y="1022809"/>
              <a:ext cx="3413315" cy="910218"/>
            </a:xfrm>
            <a:prstGeom prst="rect">
              <a:avLst/>
            </a:prstGeom>
            <a:noFill/>
            <a:ln w="25400" cap="flat">
              <a:solidFill>
                <a:srgbClr val="00BCEA"/>
              </a:solidFill>
              <a:prstDash val="solid"/>
              <a:miter lim="400000"/>
            </a:ln>
            <a:effectLst/>
          </p:spPr>
          <p:txBody>
            <a:bodyPr wrap="square" lIns="50800" tIns="50800" rIns="50800" bIns="50800" numCol="1" anchor="ctr">
              <a:noAutofit/>
            </a:bodyPr>
            <a:lstStyle/>
            <a:p>
              <a:pPr marL="40639" marR="40639" algn="l" defTabSz="914400">
                <a:defRPr sz="2400">
                  <a:uFill>
                    <a:solidFill>
                      <a:srgbClr val="000000"/>
                    </a:solidFill>
                  </a:uFill>
                  <a:latin typeface="Arial"/>
                  <a:ea typeface="Arial"/>
                  <a:cs typeface="Arial"/>
                  <a:sym typeface="Arial"/>
                </a:defRPr>
              </a:pPr>
            </a:p>
          </p:txBody>
        </p:sp>
        <p:sp>
          <p:nvSpPr>
            <p:cNvPr id="171" name="Shape 171"/>
            <p:cNvSpPr/>
            <p:nvPr/>
          </p:nvSpPr>
          <p:spPr>
            <a:xfrm>
              <a:off x="114962" y="1136586"/>
              <a:ext cx="3204724" cy="568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defTabSz="914400">
                <a:buClr>
                  <a:srgbClr val="FFFFFF"/>
                </a:buClr>
                <a:buFont typeface="Calibri"/>
                <a:defRPr b="1" sz="2800">
                  <a:uFill>
                    <a:solidFill>
                      <a:srgbClr val="FFFFFF"/>
                    </a:solidFill>
                  </a:uFill>
                  <a:latin typeface="Calibri"/>
                  <a:ea typeface="Calibri"/>
                  <a:cs typeface="Calibri"/>
                  <a:sym typeface="Calibri"/>
                </a:defRPr>
              </a:lvl1pPr>
            </a:lstStyle>
            <a:p>
              <a:pPr/>
              <a:r>
                <a:t>ozone precursors</a:t>
              </a:r>
            </a:p>
          </p:txBody>
        </p:sp>
      </p:grpSp>
      <p:pic>
        <p:nvPicPr>
          <p:cNvPr id="173" name="pasted-image.png"/>
          <p:cNvPicPr>
            <a:picLocks noChangeAspect="1"/>
          </p:cNvPicPr>
          <p:nvPr/>
        </p:nvPicPr>
        <p:blipFill>
          <a:blip r:embed="rId5">
            <a:extLst/>
          </a:blip>
          <a:stretch>
            <a:fillRect/>
          </a:stretch>
        </p:blipFill>
        <p:spPr>
          <a:xfrm>
            <a:off x="249220" y="2151739"/>
            <a:ext cx="1716454" cy="1287340"/>
          </a:xfrm>
          <a:prstGeom prst="rect">
            <a:avLst/>
          </a:prstGeom>
          <a:ln w="12700">
            <a:miter lim="400000"/>
          </a:ln>
        </p:spPr>
      </p:pic>
      <p:pic>
        <p:nvPicPr>
          <p:cNvPr id="174" name="pasted-image.png"/>
          <p:cNvPicPr>
            <a:picLocks noChangeAspect="1"/>
          </p:cNvPicPr>
          <p:nvPr/>
        </p:nvPicPr>
        <p:blipFill>
          <a:blip r:embed="rId6">
            <a:extLst/>
          </a:blip>
          <a:stretch>
            <a:fillRect/>
          </a:stretch>
        </p:blipFill>
        <p:spPr>
          <a:xfrm>
            <a:off x="1389540" y="1735465"/>
            <a:ext cx="1117172" cy="1188481"/>
          </a:xfrm>
          <a:prstGeom prst="rect">
            <a:avLst/>
          </a:prstGeom>
          <a:ln w="12700">
            <a:miter lim="400000"/>
          </a:ln>
        </p:spPr>
      </p:pic>
      <p:pic>
        <p:nvPicPr>
          <p:cNvPr id="175" name="pasted-image.png"/>
          <p:cNvPicPr>
            <a:picLocks noChangeAspect="1"/>
          </p:cNvPicPr>
          <p:nvPr/>
        </p:nvPicPr>
        <p:blipFill>
          <a:blip r:embed="rId7">
            <a:extLst/>
          </a:blip>
          <a:stretch>
            <a:fillRect/>
          </a:stretch>
        </p:blipFill>
        <p:spPr>
          <a:xfrm>
            <a:off x="5061281" y="1542671"/>
            <a:ext cx="1588930" cy="1057014"/>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8056843" y="5567989"/>
            <a:ext cx="393458" cy="558832"/>
          </a:xfrm>
          <a:custGeom>
            <a:avLst/>
            <a:gdLst/>
            <a:ahLst/>
            <a:cxnLst>
              <a:cxn ang="0">
                <a:pos x="wd2" y="hd2"/>
              </a:cxn>
              <a:cxn ang="5400000">
                <a:pos x="wd2" y="hd2"/>
              </a:cxn>
              <a:cxn ang="10800000">
                <a:pos x="wd2" y="hd2"/>
              </a:cxn>
              <a:cxn ang="16200000">
                <a:pos x="wd2" y="hd2"/>
              </a:cxn>
            </a:cxnLst>
            <a:rect l="0" t="0" r="r" b="b"/>
            <a:pathLst>
              <a:path w="21600" h="19960" fill="norm" stroke="1" extrusionOk="0">
                <a:moveTo>
                  <a:pt x="0" y="521"/>
                </a:moveTo>
                <a:cubicBezTo>
                  <a:pt x="800" y="347"/>
                  <a:pt x="1557" y="0"/>
                  <a:pt x="2400" y="0"/>
                </a:cubicBezTo>
                <a:cubicBezTo>
                  <a:pt x="4662" y="0"/>
                  <a:pt x="9318" y="1155"/>
                  <a:pt x="11200" y="1564"/>
                </a:cubicBezTo>
                <a:cubicBezTo>
                  <a:pt x="10781" y="2655"/>
                  <a:pt x="8800" y="7347"/>
                  <a:pt x="8800" y="8860"/>
                </a:cubicBezTo>
                <a:cubicBezTo>
                  <a:pt x="8800" y="9409"/>
                  <a:pt x="9333" y="9902"/>
                  <a:pt x="9600" y="10424"/>
                </a:cubicBezTo>
                <a:cubicBezTo>
                  <a:pt x="10133" y="9902"/>
                  <a:pt x="10400" y="9207"/>
                  <a:pt x="11200" y="8860"/>
                </a:cubicBezTo>
                <a:cubicBezTo>
                  <a:pt x="12115" y="8463"/>
                  <a:pt x="13371" y="8590"/>
                  <a:pt x="14400" y="8339"/>
                </a:cubicBezTo>
                <a:cubicBezTo>
                  <a:pt x="15517" y="8066"/>
                  <a:pt x="16533" y="7644"/>
                  <a:pt x="17600" y="7296"/>
                </a:cubicBezTo>
                <a:cubicBezTo>
                  <a:pt x="17905" y="6701"/>
                  <a:pt x="18362" y="4418"/>
                  <a:pt x="20800" y="5212"/>
                </a:cubicBezTo>
                <a:cubicBezTo>
                  <a:pt x="21554" y="5457"/>
                  <a:pt x="21333" y="6254"/>
                  <a:pt x="21600" y="6775"/>
                </a:cubicBezTo>
                <a:cubicBezTo>
                  <a:pt x="21333" y="8686"/>
                  <a:pt x="21378" y="10627"/>
                  <a:pt x="20800" y="12508"/>
                </a:cubicBezTo>
                <a:cubicBezTo>
                  <a:pt x="20566" y="13270"/>
                  <a:pt x="19619" y="13865"/>
                  <a:pt x="19200" y="14593"/>
                </a:cubicBezTo>
                <a:cubicBezTo>
                  <a:pt x="18814" y="15264"/>
                  <a:pt x="18667" y="15983"/>
                  <a:pt x="18400" y="16678"/>
                </a:cubicBezTo>
                <a:cubicBezTo>
                  <a:pt x="19659" y="21600"/>
                  <a:pt x="18122" y="19986"/>
                  <a:pt x="20800" y="18241"/>
                </a:cubicBezTo>
                <a:cubicBezTo>
                  <a:pt x="20989" y="18118"/>
                  <a:pt x="21333" y="18241"/>
                  <a:pt x="21600" y="18241"/>
                </a:cubicBezTo>
              </a:path>
            </a:pathLst>
          </a:custGeom>
          <a:ln w="57150">
            <a:solidFill>
              <a:srgbClr val="000000"/>
            </a:solidFill>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pic>
        <p:nvPicPr>
          <p:cNvPr id="178" name="ozone2.png"/>
          <p:cNvPicPr>
            <a:picLocks noChangeAspect="0"/>
          </p:cNvPicPr>
          <p:nvPr/>
        </p:nvPicPr>
        <p:blipFill>
          <a:blip r:embed="rId2">
            <a:extLst/>
          </a:blip>
          <a:stretch>
            <a:fillRect/>
          </a:stretch>
        </p:blipFill>
        <p:spPr>
          <a:xfrm>
            <a:off x="10574618" y="7652201"/>
            <a:ext cx="1826418" cy="1321239"/>
          </a:xfrm>
          <a:prstGeom prst="rect">
            <a:avLst/>
          </a:prstGeom>
          <a:ln w="12700">
            <a:miter lim="400000"/>
          </a:ln>
        </p:spPr>
      </p:pic>
      <p:pic>
        <p:nvPicPr>
          <p:cNvPr id="179" name="Oxygen_Molecule_VdW.png"/>
          <p:cNvPicPr>
            <a:picLocks noChangeAspect="0"/>
          </p:cNvPicPr>
          <p:nvPr/>
        </p:nvPicPr>
        <p:blipFill>
          <a:blip r:embed="rId3">
            <a:extLst/>
          </a:blip>
          <a:stretch>
            <a:fillRect/>
          </a:stretch>
        </p:blipFill>
        <p:spPr>
          <a:xfrm>
            <a:off x="8709342" y="7705634"/>
            <a:ext cx="1670977" cy="1243519"/>
          </a:xfrm>
          <a:prstGeom prst="rect">
            <a:avLst/>
          </a:prstGeom>
          <a:ln w="12700">
            <a:miter lim="400000"/>
          </a:ln>
        </p:spPr>
      </p:pic>
      <p:pic>
        <p:nvPicPr>
          <p:cNvPr id="180" name="canstock0067757.png"/>
          <p:cNvPicPr>
            <a:picLocks noChangeAspect="0"/>
          </p:cNvPicPr>
          <p:nvPr/>
        </p:nvPicPr>
        <p:blipFill>
          <a:blip r:embed="rId4">
            <a:extLst/>
          </a:blip>
          <a:stretch>
            <a:fillRect/>
          </a:stretch>
        </p:blipFill>
        <p:spPr>
          <a:xfrm>
            <a:off x="7018935" y="7705634"/>
            <a:ext cx="1670978" cy="1243519"/>
          </a:xfrm>
          <a:prstGeom prst="rect">
            <a:avLst/>
          </a:prstGeom>
          <a:ln w="12700">
            <a:miter lim="400000"/>
          </a:ln>
        </p:spPr>
      </p:pic>
      <p:sp>
        <p:nvSpPr>
          <p:cNvPr id="181" name="Shape 181"/>
          <p:cNvSpPr/>
          <p:nvPr/>
        </p:nvSpPr>
        <p:spPr>
          <a:xfrm>
            <a:off x="8323171" y="8005428"/>
            <a:ext cx="604605" cy="590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a:t>
            </a:r>
          </a:p>
        </p:txBody>
      </p:sp>
      <p:sp>
        <p:nvSpPr>
          <p:cNvPr id="182" name="Shape 182"/>
          <p:cNvSpPr/>
          <p:nvPr/>
        </p:nvSpPr>
        <p:spPr>
          <a:xfrm>
            <a:off x="10238440" y="8073665"/>
            <a:ext cx="502752" cy="6046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defRPr sz="2400"/>
            </a:lvl1pPr>
          </a:lstStyle>
          <a:p>
            <a:pPr/>
            <a:r>
              <a:t>=</a:t>
            </a:r>
          </a:p>
        </p:txBody>
      </p:sp>
      <p:sp>
        <p:nvSpPr>
          <p:cNvPr id="183" name="Shape 183"/>
          <p:cNvSpPr/>
          <p:nvPr/>
        </p:nvSpPr>
        <p:spPr>
          <a:xfrm>
            <a:off x="9184034" y="8008140"/>
            <a:ext cx="874349" cy="9388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0639" marR="40639" defTabSz="914400">
              <a:buClr>
                <a:srgbClr val="FFFFFF"/>
              </a:buClr>
              <a:buFont typeface="Calibri"/>
              <a:defRPr sz="2400">
                <a:uFill>
                  <a:solidFill>
                    <a:srgbClr val="000000"/>
                  </a:solidFill>
                </a:uFill>
                <a:latin typeface="Arial"/>
                <a:ea typeface="Arial"/>
                <a:cs typeface="Arial"/>
                <a:sym typeface="Arial"/>
              </a:defRPr>
            </a:pPr>
            <a:r>
              <a:rPr sz="2800">
                <a:solidFill>
                  <a:srgbClr val="FFFFFF"/>
                </a:solidFill>
                <a:uFill>
                  <a:solidFill>
                    <a:srgbClr val="FFFFFF"/>
                  </a:solidFill>
                </a:uFill>
                <a:latin typeface="Calibri"/>
                <a:ea typeface="Calibri"/>
                <a:cs typeface="Calibri"/>
                <a:sym typeface="Calibri"/>
              </a:rPr>
              <a:t>O</a:t>
            </a:r>
            <a:r>
              <a:rPr baseline="-25000" sz="2800">
                <a:solidFill>
                  <a:srgbClr val="FFFFFF"/>
                </a:solidFill>
                <a:uFill>
                  <a:solidFill>
                    <a:srgbClr val="FFFFFF"/>
                  </a:solidFill>
                </a:uFill>
                <a:latin typeface="Calibri"/>
                <a:ea typeface="Calibri"/>
                <a:cs typeface="Calibri"/>
                <a:sym typeface="Calibri"/>
              </a:rPr>
              <a:t>2</a:t>
            </a:r>
          </a:p>
        </p:txBody>
      </p:sp>
      <p:sp>
        <p:nvSpPr>
          <p:cNvPr id="184" name="Shape 184"/>
          <p:cNvSpPr/>
          <p:nvPr/>
        </p:nvSpPr>
        <p:spPr>
          <a:xfrm>
            <a:off x="7428178" y="8015549"/>
            <a:ext cx="874349" cy="8354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marR="40639" defTabSz="914400">
              <a:buClr>
                <a:srgbClr val="FFFFFF"/>
              </a:buClr>
              <a:buFont typeface="Calibri"/>
              <a:defRPr sz="2800">
                <a:solidFill>
                  <a:srgbClr val="FFFFFF"/>
                </a:solidFill>
                <a:uFill>
                  <a:solidFill>
                    <a:srgbClr val="FFFFFF"/>
                  </a:solidFill>
                </a:uFill>
                <a:latin typeface="Calibri"/>
                <a:ea typeface="Calibri"/>
                <a:cs typeface="Calibri"/>
                <a:sym typeface="Calibri"/>
              </a:defRPr>
            </a:lvl1pPr>
          </a:lstStyle>
          <a:p>
            <a:pPr/>
            <a:r>
              <a:t>O</a:t>
            </a:r>
          </a:p>
        </p:txBody>
      </p:sp>
      <p:sp>
        <p:nvSpPr>
          <p:cNvPr id="185" name="Shape 185"/>
          <p:cNvSpPr/>
          <p:nvPr/>
        </p:nvSpPr>
        <p:spPr>
          <a:xfrm>
            <a:off x="11117443" y="7834358"/>
            <a:ext cx="874349" cy="9388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0639" marR="40639" defTabSz="914400">
              <a:buClr>
                <a:srgbClr val="FFFFFF"/>
              </a:buClr>
              <a:buFont typeface="Calibri"/>
              <a:defRPr sz="2400">
                <a:uFill>
                  <a:solidFill>
                    <a:srgbClr val="000000"/>
                  </a:solidFill>
                </a:uFill>
                <a:latin typeface="Arial"/>
                <a:ea typeface="Arial"/>
                <a:cs typeface="Arial"/>
                <a:sym typeface="Arial"/>
              </a:defRPr>
            </a:pPr>
            <a:r>
              <a:rPr sz="2800">
                <a:solidFill>
                  <a:srgbClr val="FFFFFF"/>
                </a:solidFill>
                <a:uFill>
                  <a:solidFill>
                    <a:srgbClr val="FFFFFF"/>
                  </a:solidFill>
                </a:uFill>
                <a:latin typeface="Calibri"/>
                <a:ea typeface="Calibri"/>
                <a:cs typeface="Calibri"/>
                <a:sym typeface="Calibri"/>
              </a:rPr>
              <a:t>O</a:t>
            </a:r>
            <a:r>
              <a:rPr baseline="-25000" sz="2800">
                <a:solidFill>
                  <a:srgbClr val="FFFFFF"/>
                </a:solidFill>
                <a:uFill>
                  <a:solidFill>
                    <a:srgbClr val="FFFFFF"/>
                  </a:solidFill>
                </a:uFill>
                <a:latin typeface="Calibri"/>
                <a:ea typeface="Calibri"/>
                <a:cs typeface="Calibri"/>
                <a:sym typeface="Calibri"/>
              </a:rPr>
              <a:t>3</a:t>
            </a:r>
          </a:p>
        </p:txBody>
      </p:sp>
      <p:sp>
        <p:nvSpPr>
          <p:cNvPr id="186" name="Shape 186"/>
          <p:cNvSpPr/>
          <p:nvPr/>
        </p:nvSpPr>
        <p:spPr>
          <a:xfrm flipV="1">
            <a:off x="6761239" y="2344935"/>
            <a:ext cx="612045" cy="612044"/>
          </a:xfrm>
          <a:prstGeom prst="line">
            <a:avLst/>
          </a:prstGeom>
          <a:ln w="25400">
            <a:solidFill>
              <a:srgbClr val="000000"/>
            </a:solidFill>
            <a:miter lim="400000"/>
          </a:ln>
        </p:spPr>
        <p:txBody>
          <a:bodyPr lIns="0" tIns="0" rIns="0" bIns="0"/>
          <a:lstStyle/>
          <a:p>
            <a:pPr algn="l" defTabSz="457200">
              <a:defRPr sz="1200">
                <a:latin typeface="Helvetica"/>
                <a:ea typeface="Helvetica"/>
                <a:cs typeface="Helvetica"/>
                <a:sym typeface="Helvetica"/>
              </a:defRPr>
            </a:pPr>
          </a:p>
        </p:txBody>
      </p:sp>
      <p:sp>
        <p:nvSpPr>
          <p:cNvPr id="187" name="Shape 187"/>
          <p:cNvSpPr/>
          <p:nvPr/>
        </p:nvSpPr>
        <p:spPr>
          <a:xfrm>
            <a:off x="7970754" y="2315790"/>
            <a:ext cx="655762" cy="655762"/>
          </a:xfrm>
          <a:prstGeom prst="line">
            <a:avLst/>
          </a:prstGeom>
          <a:ln w="25400">
            <a:solidFill>
              <a:srgbClr val="000000"/>
            </a:solidFill>
            <a:miter lim="400000"/>
          </a:ln>
        </p:spPr>
        <p:txBody>
          <a:bodyPr lIns="0" tIns="0" rIns="0" bIns="0"/>
          <a:lstStyle/>
          <a:p>
            <a:pPr algn="l" defTabSz="457200">
              <a:defRPr sz="1200">
                <a:latin typeface="Helvetica"/>
                <a:ea typeface="Helvetica"/>
                <a:cs typeface="Helvetica"/>
                <a:sym typeface="Helvetica"/>
              </a:defRPr>
            </a:pPr>
          </a:p>
        </p:txBody>
      </p:sp>
      <p:grpSp>
        <p:nvGrpSpPr>
          <p:cNvPr id="190" name="Group 190"/>
          <p:cNvGrpSpPr/>
          <p:nvPr/>
        </p:nvGrpSpPr>
        <p:grpSpPr>
          <a:xfrm>
            <a:off x="8106764" y="2745678"/>
            <a:ext cx="1670978" cy="1243518"/>
            <a:chOff x="0" y="0"/>
            <a:chExt cx="1670976" cy="1243517"/>
          </a:xfrm>
        </p:grpSpPr>
        <p:pic>
          <p:nvPicPr>
            <p:cNvPr id="188" name="canstock0067757.png"/>
            <p:cNvPicPr>
              <a:picLocks noChangeAspect="0"/>
            </p:cNvPicPr>
            <p:nvPr/>
          </p:nvPicPr>
          <p:blipFill>
            <a:blip r:embed="rId4">
              <a:extLst/>
            </a:blip>
            <a:stretch>
              <a:fillRect/>
            </a:stretch>
          </p:blipFill>
          <p:spPr>
            <a:xfrm>
              <a:off x="0" y="0"/>
              <a:ext cx="1670977" cy="1243518"/>
            </a:xfrm>
            <a:prstGeom prst="rect">
              <a:avLst/>
            </a:prstGeom>
            <a:ln w="12700" cap="flat">
              <a:noFill/>
              <a:miter lim="400000"/>
            </a:ln>
            <a:effectLst/>
          </p:spPr>
        </p:pic>
        <p:sp>
          <p:nvSpPr>
            <p:cNvPr id="189" name="Shape 189"/>
            <p:cNvSpPr/>
            <p:nvPr/>
          </p:nvSpPr>
          <p:spPr>
            <a:xfrm>
              <a:off x="409237" y="219864"/>
              <a:ext cx="874350" cy="8354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defTabSz="914400">
                <a:buClr>
                  <a:srgbClr val="FFFFFF"/>
                </a:buClr>
                <a:buFont typeface="Calibri"/>
                <a:defRPr sz="2800">
                  <a:solidFill>
                    <a:srgbClr val="FFFFFF"/>
                  </a:solidFill>
                  <a:uFill>
                    <a:solidFill>
                      <a:srgbClr val="FFFFFF"/>
                    </a:solidFill>
                  </a:uFill>
                  <a:latin typeface="Calibri"/>
                  <a:ea typeface="Calibri"/>
                  <a:cs typeface="Calibri"/>
                  <a:sym typeface="Calibri"/>
                </a:defRPr>
              </a:lvl1pPr>
            </a:lstStyle>
            <a:p>
              <a:pPr/>
              <a:r>
                <a:t>O</a:t>
              </a:r>
            </a:p>
          </p:txBody>
        </p:sp>
      </p:grpSp>
      <p:grpSp>
        <p:nvGrpSpPr>
          <p:cNvPr id="193" name="Group 193"/>
          <p:cNvGrpSpPr/>
          <p:nvPr/>
        </p:nvGrpSpPr>
        <p:grpSpPr>
          <a:xfrm>
            <a:off x="5614871" y="2745678"/>
            <a:ext cx="1670978" cy="1243518"/>
            <a:chOff x="0" y="0"/>
            <a:chExt cx="1670976" cy="1243517"/>
          </a:xfrm>
        </p:grpSpPr>
        <p:pic>
          <p:nvPicPr>
            <p:cNvPr id="191" name="canstock0067757.png"/>
            <p:cNvPicPr>
              <a:picLocks noChangeAspect="0"/>
            </p:cNvPicPr>
            <p:nvPr/>
          </p:nvPicPr>
          <p:blipFill>
            <a:blip r:embed="rId4">
              <a:extLst/>
            </a:blip>
            <a:stretch>
              <a:fillRect/>
            </a:stretch>
          </p:blipFill>
          <p:spPr>
            <a:xfrm>
              <a:off x="0" y="0"/>
              <a:ext cx="1670977" cy="1243518"/>
            </a:xfrm>
            <a:prstGeom prst="rect">
              <a:avLst/>
            </a:prstGeom>
            <a:ln w="12700" cap="flat">
              <a:noFill/>
              <a:miter lim="400000"/>
            </a:ln>
            <a:effectLst/>
          </p:spPr>
        </p:pic>
        <p:sp>
          <p:nvSpPr>
            <p:cNvPr id="192" name="Shape 192"/>
            <p:cNvSpPr/>
            <p:nvPr/>
          </p:nvSpPr>
          <p:spPr>
            <a:xfrm>
              <a:off x="409237" y="219864"/>
              <a:ext cx="874350" cy="8354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defTabSz="914400">
                <a:buClr>
                  <a:srgbClr val="FFFFFF"/>
                </a:buClr>
                <a:buFont typeface="Calibri"/>
                <a:defRPr sz="2800">
                  <a:solidFill>
                    <a:srgbClr val="FFFFFF"/>
                  </a:solidFill>
                  <a:uFill>
                    <a:solidFill>
                      <a:srgbClr val="FFFFFF"/>
                    </a:solidFill>
                  </a:uFill>
                  <a:latin typeface="Calibri"/>
                  <a:ea typeface="Calibri"/>
                  <a:cs typeface="Calibri"/>
                  <a:sym typeface="Calibri"/>
                </a:defRPr>
              </a:lvl1pPr>
            </a:lstStyle>
            <a:p>
              <a:pPr/>
              <a:r>
                <a:t>O</a:t>
              </a:r>
            </a:p>
          </p:txBody>
        </p:sp>
      </p:grpSp>
      <p:grpSp>
        <p:nvGrpSpPr>
          <p:cNvPr id="196" name="Group 196"/>
          <p:cNvGrpSpPr/>
          <p:nvPr/>
        </p:nvGrpSpPr>
        <p:grpSpPr>
          <a:xfrm>
            <a:off x="7118264" y="1434155"/>
            <a:ext cx="1107509" cy="1107509"/>
            <a:chOff x="0" y="0"/>
            <a:chExt cx="1107507" cy="1107507"/>
          </a:xfrm>
        </p:grpSpPr>
        <p:pic>
          <p:nvPicPr>
            <p:cNvPr id="194" name="image.png"/>
            <p:cNvPicPr>
              <a:picLocks noChangeAspect="0"/>
            </p:cNvPicPr>
            <p:nvPr/>
          </p:nvPicPr>
          <p:blipFill>
            <a:blip r:embed="rId5">
              <a:extLst/>
            </a:blip>
            <a:stretch>
              <a:fillRect/>
            </a:stretch>
          </p:blipFill>
          <p:spPr>
            <a:xfrm>
              <a:off x="0" y="0"/>
              <a:ext cx="1107508" cy="1107508"/>
            </a:xfrm>
            <a:prstGeom prst="rect">
              <a:avLst/>
            </a:prstGeom>
            <a:ln w="12700" cap="flat">
              <a:noFill/>
              <a:miter lim="400000"/>
            </a:ln>
            <a:effectLst/>
          </p:spPr>
        </p:pic>
        <p:sp>
          <p:nvSpPr>
            <p:cNvPr id="195" name="Shape 195"/>
            <p:cNvSpPr/>
            <p:nvPr/>
          </p:nvSpPr>
          <p:spPr>
            <a:xfrm>
              <a:off x="165154" y="194299"/>
              <a:ext cx="796630" cy="7189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40639" marR="40639" defTabSz="914400">
                <a:buClr>
                  <a:srgbClr val="F5F5F5"/>
                </a:buClr>
                <a:buFont typeface="Calibri"/>
                <a:defRPr b="1" sz="2400">
                  <a:solidFill>
                    <a:srgbClr val="F5F5F5"/>
                  </a:solidFill>
                  <a:uFill>
                    <a:solidFill>
                      <a:srgbClr val="F5F5F5"/>
                    </a:solidFill>
                  </a:uFill>
                  <a:latin typeface="Calibri"/>
                  <a:ea typeface="Calibri"/>
                  <a:cs typeface="Calibri"/>
                  <a:sym typeface="Calibri"/>
                </a:defRPr>
              </a:lvl1pPr>
            </a:lstStyle>
            <a:p>
              <a:pPr/>
              <a:r>
                <a:t>N</a:t>
              </a:r>
            </a:p>
          </p:txBody>
        </p:sp>
      </p:grpSp>
      <p:sp>
        <p:nvSpPr>
          <p:cNvPr id="197" name="Shape 197"/>
          <p:cNvSpPr/>
          <p:nvPr/>
        </p:nvSpPr>
        <p:spPr>
          <a:xfrm flipV="1">
            <a:off x="6876473" y="5451409"/>
            <a:ext cx="612044" cy="612045"/>
          </a:xfrm>
          <a:prstGeom prst="line">
            <a:avLst/>
          </a:prstGeom>
          <a:ln w="25400">
            <a:solidFill>
              <a:srgbClr val="000000"/>
            </a:solidFill>
            <a:miter lim="400000"/>
          </a:ln>
        </p:spPr>
        <p:txBody>
          <a:bodyPr lIns="0" tIns="0" rIns="0" bIns="0"/>
          <a:lstStyle/>
          <a:p>
            <a:pPr algn="l" defTabSz="457200">
              <a:defRPr sz="1200">
                <a:latin typeface="Helvetica"/>
                <a:ea typeface="Helvetica"/>
                <a:cs typeface="Helvetica"/>
                <a:sym typeface="Helvetica"/>
              </a:defRPr>
            </a:pPr>
          </a:p>
        </p:txBody>
      </p:sp>
      <p:grpSp>
        <p:nvGrpSpPr>
          <p:cNvPr id="200" name="Group 200"/>
          <p:cNvGrpSpPr/>
          <p:nvPr/>
        </p:nvGrpSpPr>
        <p:grpSpPr>
          <a:xfrm>
            <a:off x="5700960" y="5850836"/>
            <a:ext cx="1670978" cy="1243519"/>
            <a:chOff x="0" y="0"/>
            <a:chExt cx="1670976" cy="1243517"/>
          </a:xfrm>
        </p:grpSpPr>
        <p:pic>
          <p:nvPicPr>
            <p:cNvPr id="198" name="canstock0067757.png"/>
            <p:cNvPicPr>
              <a:picLocks noChangeAspect="0"/>
            </p:cNvPicPr>
            <p:nvPr/>
          </p:nvPicPr>
          <p:blipFill>
            <a:blip r:embed="rId4">
              <a:extLst/>
            </a:blip>
            <a:stretch>
              <a:fillRect/>
            </a:stretch>
          </p:blipFill>
          <p:spPr>
            <a:xfrm>
              <a:off x="0" y="0"/>
              <a:ext cx="1670977" cy="1243518"/>
            </a:xfrm>
            <a:prstGeom prst="rect">
              <a:avLst/>
            </a:prstGeom>
            <a:ln w="12700" cap="flat">
              <a:noFill/>
              <a:miter lim="400000"/>
            </a:ln>
            <a:effectLst/>
          </p:spPr>
        </p:pic>
        <p:sp>
          <p:nvSpPr>
            <p:cNvPr id="199" name="Shape 199"/>
            <p:cNvSpPr/>
            <p:nvPr/>
          </p:nvSpPr>
          <p:spPr>
            <a:xfrm>
              <a:off x="409237" y="219863"/>
              <a:ext cx="874350" cy="8354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defTabSz="914400">
                <a:buClr>
                  <a:srgbClr val="FFFFFF"/>
                </a:buClr>
                <a:buFont typeface="Calibri"/>
                <a:defRPr sz="2800">
                  <a:solidFill>
                    <a:srgbClr val="FFFFFF"/>
                  </a:solidFill>
                  <a:uFill>
                    <a:solidFill>
                      <a:srgbClr val="FFFFFF"/>
                    </a:solidFill>
                  </a:uFill>
                  <a:latin typeface="Calibri"/>
                  <a:ea typeface="Calibri"/>
                  <a:cs typeface="Calibri"/>
                  <a:sym typeface="Calibri"/>
                </a:defRPr>
              </a:lvl1pPr>
            </a:lstStyle>
            <a:p>
              <a:pPr/>
              <a:r>
                <a:t>O</a:t>
              </a:r>
            </a:p>
          </p:txBody>
        </p:sp>
      </p:grpSp>
      <p:grpSp>
        <p:nvGrpSpPr>
          <p:cNvPr id="203" name="Group 203"/>
          <p:cNvGrpSpPr/>
          <p:nvPr/>
        </p:nvGrpSpPr>
        <p:grpSpPr>
          <a:xfrm>
            <a:off x="7204353" y="4732501"/>
            <a:ext cx="1107509" cy="1107509"/>
            <a:chOff x="0" y="0"/>
            <a:chExt cx="1107507" cy="1107507"/>
          </a:xfrm>
        </p:grpSpPr>
        <p:pic>
          <p:nvPicPr>
            <p:cNvPr id="201" name="image.png"/>
            <p:cNvPicPr>
              <a:picLocks noChangeAspect="0"/>
            </p:cNvPicPr>
            <p:nvPr/>
          </p:nvPicPr>
          <p:blipFill>
            <a:blip r:embed="rId6">
              <a:extLst/>
            </a:blip>
            <a:stretch>
              <a:fillRect/>
            </a:stretch>
          </p:blipFill>
          <p:spPr>
            <a:xfrm>
              <a:off x="0" y="0"/>
              <a:ext cx="1107508" cy="1107508"/>
            </a:xfrm>
            <a:prstGeom prst="rect">
              <a:avLst/>
            </a:prstGeom>
            <a:ln w="12700" cap="flat">
              <a:noFill/>
              <a:miter lim="400000"/>
            </a:ln>
            <a:effectLst/>
          </p:spPr>
        </p:pic>
        <p:sp>
          <p:nvSpPr>
            <p:cNvPr id="202" name="Shape 202"/>
            <p:cNvSpPr/>
            <p:nvPr/>
          </p:nvSpPr>
          <p:spPr>
            <a:xfrm>
              <a:off x="165154" y="191870"/>
              <a:ext cx="796630" cy="7189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40639" marR="40639" defTabSz="914400">
                <a:buClr>
                  <a:srgbClr val="F5F5F5"/>
                </a:buClr>
                <a:buFont typeface="Calibri"/>
                <a:defRPr b="1" sz="2400">
                  <a:solidFill>
                    <a:srgbClr val="F5F5F5"/>
                  </a:solidFill>
                  <a:uFill>
                    <a:solidFill>
                      <a:srgbClr val="F5F5F5"/>
                    </a:solidFill>
                  </a:uFill>
                  <a:latin typeface="Calibri"/>
                  <a:ea typeface="Calibri"/>
                  <a:cs typeface="Calibri"/>
                  <a:sym typeface="Calibri"/>
                </a:defRPr>
              </a:lvl1pPr>
            </a:lstStyle>
            <a:p>
              <a:pPr/>
              <a:r>
                <a:t>N</a:t>
              </a:r>
            </a:p>
          </p:txBody>
        </p:sp>
      </p:grpSp>
      <p:sp>
        <p:nvSpPr>
          <p:cNvPr id="204" name="Shape 204"/>
          <p:cNvSpPr/>
          <p:nvPr/>
        </p:nvSpPr>
        <p:spPr>
          <a:xfrm rot="1020000">
            <a:off x="10428867" y="408814"/>
            <a:ext cx="1522824" cy="152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3BE0C"/>
          </a:solidFill>
          <a:ln w="12700">
            <a:miter lim="400000"/>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05" name="Shape 205"/>
          <p:cNvSpPr/>
          <p:nvPr/>
        </p:nvSpPr>
        <p:spPr>
          <a:xfrm rot="1920000">
            <a:off x="8812644" y="651065"/>
            <a:ext cx="1943570" cy="2674041"/>
          </a:xfrm>
          <a:custGeom>
            <a:avLst/>
            <a:gdLst/>
            <a:ahLst/>
            <a:cxnLst>
              <a:cxn ang="0">
                <a:pos x="wd2" y="hd2"/>
              </a:cxn>
              <a:cxn ang="5400000">
                <a:pos x="wd2" y="hd2"/>
              </a:cxn>
              <a:cxn ang="10800000">
                <a:pos x="wd2" y="hd2"/>
              </a:cxn>
              <a:cxn ang="16200000">
                <a:pos x="wd2" y="hd2"/>
              </a:cxn>
            </a:cxnLst>
            <a:rect l="0" t="0" r="r" b="b"/>
            <a:pathLst>
              <a:path w="21261" h="21483" fill="norm" stroke="1" extrusionOk="0">
                <a:moveTo>
                  <a:pt x="21261" y="0"/>
                </a:moveTo>
                <a:cubicBezTo>
                  <a:pt x="20266" y="224"/>
                  <a:pt x="19271" y="449"/>
                  <a:pt x="18758" y="1267"/>
                </a:cubicBezTo>
                <a:cubicBezTo>
                  <a:pt x="18244" y="2086"/>
                  <a:pt x="19111" y="3961"/>
                  <a:pt x="18180" y="4911"/>
                </a:cubicBezTo>
                <a:cubicBezTo>
                  <a:pt x="17249" y="5862"/>
                  <a:pt x="13751" y="5862"/>
                  <a:pt x="13173" y="6971"/>
                </a:cubicBezTo>
                <a:cubicBezTo>
                  <a:pt x="12595" y="8080"/>
                  <a:pt x="15355" y="10694"/>
                  <a:pt x="14714" y="11566"/>
                </a:cubicBezTo>
                <a:cubicBezTo>
                  <a:pt x="14072" y="12437"/>
                  <a:pt x="10317" y="11328"/>
                  <a:pt x="9322" y="12200"/>
                </a:cubicBezTo>
                <a:cubicBezTo>
                  <a:pt x="8327" y="13071"/>
                  <a:pt x="9514" y="16134"/>
                  <a:pt x="8744" y="16794"/>
                </a:cubicBezTo>
                <a:cubicBezTo>
                  <a:pt x="7974" y="17454"/>
                  <a:pt x="5278" y="15632"/>
                  <a:pt x="4700" y="16160"/>
                </a:cubicBezTo>
                <a:cubicBezTo>
                  <a:pt x="4122" y="16689"/>
                  <a:pt x="5984" y="19091"/>
                  <a:pt x="5278" y="19963"/>
                </a:cubicBezTo>
                <a:cubicBezTo>
                  <a:pt x="4572" y="20834"/>
                  <a:pt x="1266" y="21178"/>
                  <a:pt x="463" y="21389"/>
                </a:cubicBezTo>
                <a:cubicBezTo>
                  <a:pt x="-339" y="21600"/>
                  <a:pt x="62" y="21415"/>
                  <a:pt x="463" y="21230"/>
                </a:cubicBezTo>
              </a:path>
            </a:pathLst>
          </a:custGeom>
          <a:ln w="19050">
            <a:solidFill>
              <a:srgbClr val="F3BE0C"/>
            </a:solidFill>
          </a:ln>
        </p:spPr>
        <p:txBody>
          <a:bodyPr lIns="50800" tIns="50800" rIns="50800" bIns="50800" anchor="ctr"/>
          <a:lstStyle/>
          <a:p>
            <a:pPr marL="40639" marR="40639" algn="l" defTabSz="914400">
              <a:defRPr sz="2400">
                <a:uFill>
                  <a:solidFill>
                    <a:srgbClr val="000000"/>
                  </a:solidFill>
                </a:uFill>
                <a:latin typeface="Arial"/>
                <a:ea typeface="Arial"/>
                <a:cs typeface="Arial"/>
                <a:sym typeface="Arial"/>
              </a:defRPr>
            </a:pPr>
          </a:p>
        </p:txBody>
      </p:sp>
      <p:sp>
        <p:nvSpPr>
          <p:cNvPr id="206" name="Shape 206"/>
          <p:cNvSpPr/>
          <p:nvPr/>
        </p:nvSpPr>
        <p:spPr>
          <a:xfrm rot="20040000">
            <a:off x="9096332" y="1310662"/>
            <a:ext cx="1457248" cy="58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marR="40639" algn="l" defTabSz="914400">
              <a:buClr>
                <a:srgbClr val="F3BE0C"/>
              </a:buClr>
              <a:buFont typeface="Calibri"/>
              <a:defRPr sz="1800">
                <a:solidFill>
                  <a:srgbClr val="F3BE0C"/>
                </a:solidFill>
                <a:uFill>
                  <a:solidFill>
                    <a:srgbClr val="F3BE0C"/>
                  </a:solidFill>
                </a:uFill>
                <a:latin typeface="Calibri"/>
                <a:ea typeface="Calibri"/>
                <a:cs typeface="Calibri"/>
                <a:sym typeface="Calibri"/>
              </a:defRPr>
            </a:lvl1pPr>
          </a:lstStyle>
          <a:p>
            <a:pPr/>
            <a:r>
              <a:t>Sunlight</a:t>
            </a:r>
          </a:p>
        </p:txBody>
      </p:sp>
      <p:sp>
        <p:nvSpPr>
          <p:cNvPr id="207" name="Shape 207"/>
          <p:cNvSpPr/>
          <p:nvPr/>
        </p:nvSpPr>
        <p:spPr>
          <a:xfrm>
            <a:off x="7446145" y="3360108"/>
            <a:ext cx="451748" cy="5391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551"/>
                </a:moveTo>
                <a:lnTo>
                  <a:pt x="5400" y="12551"/>
                </a:lnTo>
                <a:lnTo>
                  <a:pt x="5400" y="0"/>
                </a:lnTo>
                <a:lnTo>
                  <a:pt x="16200" y="0"/>
                </a:lnTo>
                <a:lnTo>
                  <a:pt x="16200" y="12551"/>
                </a:lnTo>
                <a:lnTo>
                  <a:pt x="21600" y="12551"/>
                </a:lnTo>
                <a:lnTo>
                  <a:pt x="10800" y="21600"/>
                </a:lnTo>
                <a:close/>
              </a:path>
            </a:pathLst>
          </a:custGeom>
          <a:blipFill>
            <a:blip r:embed="rId7"/>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208" name="Shape 208"/>
          <p:cNvSpPr/>
          <p:nvPr>
            <p:ph type="body" sz="half" idx="4294967295"/>
          </p:nvPr>
        </p:nvSpPr>
        <p:spPr>
          <a:xfrm>
            <a:off x="343482" y="404878"/>
            <a:ext cx="5482460" cy="8193687"/>
          </a:xfrm>
          <a:prstGeom prst="rect">
            <a:avLst/>
          </a:prstGeom>
        </p:spPr>
        <p:txBody>
          <a:bodyPr anchor="t"/>
          <a:lstStyle/>
          <a:p>
            <a:pPr marL="0" marR="40639" indent="0" defTabSz="914400">
              <a:lnSpc>
                <a:spcPct val="80000"/>
              </a:lnSpc>
              <a:spcBef>
                <a:spcPts val="700"/>
              </a:spcBef>
              <a:buClr>
                <a:srgbClr val="FFFFFF"/>
              </a:buClr>
              <a:buSzTx/>
              <a:buFont typeface="Arial"/>
              <a:buNone/>
              <a:defRPr sz="3200">
                <a:uFill>
                  <a:solidFill>
                    <a:srgbClr val="00BCEA"/>
                  </a:solidFill>
                </a:uFill>
                <a:latin typeface="Arial"/>
                <a:ea typeface="Arial"/>
                <a:cs typeface="Arial"/>
                <a:sym typeface="Arial"/>
              </a:defRPr>
            </a:pPr>
            <a:r>
              <a:rPr sz="3000">
                <a:uFill>
                  <a:solidFill>
                    <a:srgbClr val="FFFFFF"/>
                  </a:solidFill>
                </a:uFill>
              </a:rPr>
              <a:t>The series of reactions with </a:t>
            </a:r>
            <a:r>
              <a:rPr sz="3000"/>
              <a:t>CO</a:t>
            </a:r>
            <a:r>
              <a:rPr sz="3000">
                <a:uFill>
                  <a:solidFill>
                    <a:srgbClr val="FFFFFF"/>
                  </a:solidFill>
                </a:uFill>
              </a:rPr>
              <a:t> that leads to the formation of </a:t>
            </a:r>
            <a:r>
              <a:rPr sz="3000">
                <a:uFill>
                  <a:solidFill>
                    <a:srgbClr val="FF2600"/>
                  </a:solidFill>
                </a:uFill>
              </a:rPr>
              <a:t>ground level ozone:</a:t>
            </a:r>
            <a:endParaRPr sz="3000">
              <a:uFill>
                <a:solidFill>
                  <a:srgbClr val="FF2600"/>
                </a:solidFill>
              </a:uFill>
            </a:endParaRPr>
          </a:p>
          <a:p>
            <a:pPr marL="0" marR="40639" indent="0" defTabSz="914400">
              <a:lnSpc>
                <a:spcPct val="80000"/>
              </a:lnSpc>
              <a:spcBef>
                <a:spcPts val="700"/>
              </a:spcBef>
              <a:buClr>
                <a:srgbClr val="FFFFFF"/>
              </a:buClr>
              <a:buSzTx/>
              <a:buFont typeface="Arial"/>
              <a:buNone/>
              <a:defRPr sz="3200">
                <a:uFill>
                  <a:solidFill>
                    <a:srgbClr val="00BCEA"/>
                  </a:solidFill>
                </a:uFill>
                <a:latin typeface="Arial"/>
                <a:ea typeface="Arial"/>
                <a:cs typeface="Arial"/>
                <a:sym typeface="Arial"/>
              </a:defRPr>
            </a:pPr>
          </a:p>
          <a:p>
            <a:pPr marL="0" indent="0" defTabSz="914400">
              <a:spcBef>
                <a:spcPts val="700"/>
              </a:spcBef>
              <a:buClr>
                <a:srgbClr val="FFFFFF"/>
              </a:buClr>
              <a:buSzTx/>
              <a:buFont typeface="Arial"/>
              <a:buNone/>
              <a:defRPr sz="3200">
                <a:uFill>
                  <a:solidFill>
                    <a:srgbClr val="00BCEA"/>
                  </a:solidFill>
                </a:uFill>
                <a:latin typeface="Arial"/>
                <a:ea typeface="Arial"/>
                <a:cs typeface="Arial"/>
                <a:sym typeface="Arial"/>
              </a:defRPr>
            </a:pPr>
            <a:r>
              <a:rPr>
                <a:uFill>
                  <a:solidFill>
                    <a:srgbClr val="FFFFFF"/>
                  </a:solidFill>
                </a:uFill>
              </a:rPr>
              <a:t>In step four you see the need for sunlight to break the nitrogen dioxide apart.</a:t>
            </a:r>
            <a:br>
              <a:rPr>
                <a:uFill>
                  <a:solidFill>
                    <a:srgbClr val="FFFFFF"/>
                  </a:solidFill>
                </a:uFill>
                <a:latin typeface="Helvetica"/>
                <a:ea typeface="Helvetica"/>
                <a:cs typeface="Helvetica"/>
                <a:sym typeface="Helvetica"/>
              </a:rPr>
            </a:br>
            <a:endParaRPr>
              <a:uFill>
                <a:solidFill>
                  <a:srgbClr val="FFFFFF"/>
                </a:solidFill>
              </a:uFill>
              <a:latin typeface="Helvetica"/>
              <a:ea typeface="Helvetica"/>
              <a:cs typeface="Helvetica"/>
              <a:sym typeface="Helvetica"/>
            </a:endParaRPr>
          </a:p>
          <a:p>
            <a:pPr marL="383540" marR="40639" indent="-342900" defTabSz="914400">
              <a:spcBef>
                <a:spcPts val="700"/>
              </a:spcBef>
              <a:buClr>
                <a:srgbClr val="000000"/>
              </a:buClr>
              <a:buSzPct val="100000"/>
              <a:buFont typeface="Helvetica"/>
              <a:buAutoNum type="arabicPeriod" startAt="1"/>
              <a:defRPr sz="3200">
                <a:uFill>
                  <a:solidFill>
                    <a:srgbClr val="00BCEA"/>
                  </a:solidFill>
                </a:uFill>
                <a:latin typeface="Arial"/>
                <a:ea typeface="Arial"/>
                <a:cs typeface="Arial"/>
                <a:sym typeface="Arial"/>
              </a:defRPr>
            </a:pPr>
            <a:r>
              <a:rPr>
                <a:uFill>
                  <a:solidFill>
                    <a:srgbClr val="CBCBCB"/>
                  </a:solidFill>
                </a:uFill>
                <a:latin typeface="Helvetica"/>
                <a:ea typeface="Helvetica"/>
                <a:cs typeface="Helvetica"/>
                <a:sym typeface="Helvetica"/>
              </a:rPr>
              <a:t>CO + OH </a:t>
            </a:r>
            <a:r>
              <a:rPr>
                <a:uFill>
                  <a:solidFill>
                    <a:srgbClr val="CBCBCB"/>
                  </a:solidFill>
                </a:uFill>
                <a:latin typeface="ＭＳ Ｐゴシック"/>
                <a:ea typeface="ＭＳ Ｐゴシック"/>
                <a:cs typeface="ＭＳ Ｐゴシック"/>
                <a:sym typeface="ＭＳ Ｐゴシック"/>
              </a:rPr>
              <a:t>→</a:t>
            </a:r>
            <a:r>
              <a:rPr>
                <a:uFill>
                  <a:solidFill>
                    <a:srgbClr val="CBCBCB"/>
                  </a:solidFill>
                </a:uFill>
                <a:latin typeface="Helvetica"/>
                <a:ea typeface="Helvetica"/>
                <a:cs typeface="Helvetica"/>
                <a:sym typeface="Helvetica"/>
              </a:rPr>
              <a:t> CO</a:t>
            </a:r>
            <a:r>
              <a:rPr baseline="-16687">
                <a:uFill>
                  <a:solidFill>
                    <a:srgbClr val="CBCBCB"/>
                  </a:solidFill>
                </a:uFill>
                <a:latin typeface="Helvetica"/>
                <a:ea typeface="Helvetica"/>
                <a:cs typeface="Helvetica"/>
                <a:sym typeface="Helvetica"/>
              </a:rPr>
              <a:t>2</a:t>
            </a:r>
            <a:r>
              <a:rPr>
                <a:uFill>
                  <a:solidFill>
                    <a:srgbClr val="CBCBCB"/>
                  </a:solidFill>
                </a:uFill>
                <a:latin typeface="Helvetica"/>
                <a:ea typeface="Helvetica"/>
                <a:cs typeface="Helvetica"/>
                <a:sym typeface="Helvetica"/>
              </a:rPr>
              <a:t> + H</a:t>
            </a:r>
            <a:endParaRPr>
              <a:uFill>
                <a:solidFill>
                  <a:srgbClr val="CBCBCB"/>
                </a:solidFill>
              </a:uFill>
              <a:latin typeface="Helvetica"/>
              <a:ea typeface="Helvetica"/>
              <a:cs typeface="Helvetica"/>
              <a:sym typeface="Helvetica"/>
            </a:endParaRPr>
          </a:p>
          <a:p>
            <a:pPr marL="383540" marR="40639" indent="-342900" defTabSz="914400">
              <a:spcBef>
                <a:spcPts val="700"/>
              </a:spcBef>
              <a:buClr>
                <a:srgbClr val="000000"/>
              </a:buClr>
              <a:buSzPct val="100000"/>
              <a:buFont typeface="Helvetica"/>
              <a:buAutoNum type="arabicPeriod" startAt="1"/>
              <a:defRPr sz="3200">
                <a:uFill>
                  <a:solidFill>
                    <a:srgbClr val="00BCEA"/>
                  </a:solidFill>
                </a:uFill>
                <a:latin typeface="Arial"/>
                <a:ea typeface="Arial"/>
                <a:cs typeface="Arial"/>
                <a:sym typeface="Arial"/>
              </a:defRPr>
            </a:pPr>
            <a:r>
              <a:rPr>
                <a:uFill>
                  <a:solidFill>
                    <a:srgbClr val="CBCBCB"/>
                  </a:solidFill>
                </a:uFill>
                <a:latin typeface="Helvetica"/>
                <a:ea typeface="Helvetica"/>
                <a:cs typeface="Helvetica"/>
                <a:sym typeface="Helvetica"/>
              </a:rPr>
              <a:t>H + O</a:t>
            </a:r>
            <a:r>
              <a:rPr baseline="-16687">
                <a:uFill>
                  <a:solidFill>
                    <a:srgbClr val="CBCBCB"/>
                  </a:solidFill>
                </a:uFill>
                <a:latin typeface="Helvetica"/>
                <a:ea typeface="Helvetica"/>
                <a:cs typeface="Helvetica"/>
                <a:sym typeface="Helvetica"/>
              </a:rPr>
              <a:t>2</a:t>
            </a:r>
            <a:r>
              <a:rPr>
                <a:uFill>
                  <a:solidFill>
                    <a:srgbClr val="CBCBCB"/>
                  </a:solidFill>
                </a:uFill>
                <a:latin typeface="Helvetica"/>
                <a:ea typeface="Helvetica"/>
                <a:cs typeface="Helvetica"/>
                <a:sym typeface="Helvetica"/>
              </a:rPr>
              <a:t> </a:t>
            </a:r>
            <a:r>
              <a:rPr>
                <a:uFill>
                  <a:solidFill>
                    <a:srgbClr val="CBCBCB"/>
                  </a:solidFill>
                </a:uFill>
                <a:latin typeface="ＭＳ Ｐゴシック"/>
                <a:ea typeface="ＭＳ Ｐゴシック"/>
                <a:cs typeface="ＭＳ Ｐゴシック"/>
                <a:sym typeface="ＭＳ Ｐゴシック"/>
              </a:rPr>
              <a:t>→</a:t>
            </a:r>
            <a:r>
              <a:rPr>
                <a:uFill>
                  <a:solidFill>
                    <a:srgbClr val="CBCBCB"/>
                  </a:solidFill>
                </a:uFill>
                <a:latin typeface="Helvetica"/>
                <a:ea typeface="Helvetica"/>
                <a:cs typeface="Helvetica"/>
                <a:sym typeface="Helvetica"/>
              </a:rPr>
              <a:t> HO</a:t>
            </a:r>
            <a:r>
              <a:rPr baseline="-16687">
                <a:uFill>
                  <a:solidFill>
                    <a:srgbClr val="CBCBCB"/>
                  </a:solidFill>
                </a:uFill>
                <a:latin typeface="Helvetica"/>
                <a:ea typeface="Helvetica"/>
                <a:cs typeface="Helvetica"/>
                <a:sym typeface="Helvetica"/>
              </a:rPr>
              <a:t>2</a:t>
            </a:r>
            <a:endParaRPr baseline="-16687">
              <a:uFill>
                <a:solidFill>
                  <a:srgbClr val="CBCBCB"/>
                </a:solidFill>
              </a:uFill>
              <a:latin typeface="Helvetica"/>
              <a:ea typeface="Helvetica"/>
              <a:cs typeface="Helvetica"/>
              <a:sym typeface="Helvetica"/>
            </a:endParaRPr>
          </a:p>
          <a:p>
            <a:pPr marL="383540" marR="40639" indent="-342900" defTabSz="914400">
              <a:spcBef>
                <a:spcPts val="700"/>
              </a:spcBef>
              <a:buClr>
                <a:srgbClr val="000000"/>
              </a:buClr>
              <a:buSzPct val="100000"/>
              <a:buFont typeface="Helvetica"/>
              <a:buAutoNum type="arabicPeriod" startAt="1"/>
              <a:defRPr sz="3200">
                <a:uFill>
                  <a:solidFill>
                    <a:srgbClr val="00BCEA"/>
                  </a:solidFill>
                </a:uFill>
                <a:latin typeface="Arial"/>
                <a:ea typeface="Arial"/>
                <a:cs typeface="Arial"/>
                <a:sym typeface="Arial"/>
              </a:defRPr>
            </a:pPr>
            <a:r>
              <a:rPr>
                <a:uFill>
                  <a:solidFill>
                    <a:srgbClr val="CBCBCB"/>
                  </a:solidFill>
                </a:uFill>
                <a:latin typeface="Helvetica"/>
                <a:ea typeface="Helvetica"/>
                <a:cs typeface="Helvetica"/>
                <a:sym typeface="Helvetica"/>
              </a:rPr>
              <a:t>HO</a:t>
            </a:r>
            <a:r>
              <a:rPr baseline="-16687">
                <a:uFill>
                  <a:solidFill>
                    <a:srgbClr val="CBCBCB"/>
                  </a:solidFill>
                </a:uFill>
                <a:latin typeface="Helvetica"/>
                <a:ea typeface="Helvetica"/>
                <a:cs typeface="Helvetica"/>
                <a:sym typeface="Helvetica"/>
              </a:rPr>
              <a:t>2</a:t>
            </a:r>
            <a:r>
              <a:rPr>
                <a:uFill>
                  <a:solidFill>
                    <a:srgbClr val="CBCBCB"/>
                  </a:solidFill>
                </a:uFill>
                <a:latin typeface="Helvetica"/>
                <a:ea typeface="Helvetica"/>
                <a:cs typeface="Helvetica"/>
                <a:sym typeface="Helvetica"/>
              </a:rPr>
              <a:t> + NO </a:t>
            </a:r>
            <a:r>
              <a:rPr>
                <a:uFill>
                  <a:solidFill>
                    <a:srgbClr val="CBCBCB"/>
                  </a:solidFill>
                </a:uFill>
                <a:latin typeface="ＭＳ Ｐゴシック"/>
                <a:ea typeface="ＭＳ Ｐゴシック"/>
                <a:cs typeface="ＭＳ Ｐゴシック"/>
                <a:sym typeface="ＭＳ Ｐゴシック"/>
              </a:rPr>
              <a:t>→</a:t>
            </a:r>
            <a:r>
              <a:rPr>
                <a:uFill>
                  <a:solidFill>
                    <a:srgbClr val="CBCBCB"/>
                  </a:solidFill>
                </a:uFill>
                <a:latin typeface="Helvetica"/>
                <a:ea typeface="Helvetica"/>
                <a:cs typeface="Helvetica"/>
                <a:sym typeface="Helvetica"/>
              </a:rPr>
              <a:t> OH + NO</a:t>
            </a:r>
            <a:r>
              <a:rPr baseline="-16687">
                <a:uFill>
                  <a:solidFill>
                    <a:srgbClr val="CBCBCB"/>
                  </a:solidFill>
                </a:uFill>
                <a:latin typeface="Helvetica"/>
                <a:ea typeface="Helvetica"/>
                <a:cs typeface="Helvetica"/>
                <a:sym typeface="Helvetica"/>
              </a:rPr>
              <a:t>2</a:t>
            </a:r>
            <a:endParaRPr baseline="-16687">
              <a:uFill>
                <a:solidFill>
                  <a:srgbClr val="CBCBCB"/>
                </a:solidFill>
              </a:uFill>
              <a:latin typeface="Helvetica"/>
              <a:ea typeface="Helvetica"/>
              <a:cs typeface="Helvetica"/>
              <a:sym typeface="Helvetica"/>
            </a:endParaRPr>
          </a:p>
          <a:p>
            <a:pPr marL="383540" marR="40639" indent="-342900" defTabSz="914400">
              <a:spcBef>
                <a:spcPts val="700"/>
              </a:spcBef>
              <a:buClr>
                <a:srgbClr val="000000"/>
              </a:buClr>
              <a:buSzPct val="100000"/>
              <a:buFont typeface="Helvetica"/>
              <a:buAutoNum type="arabicPeriod" startAt="1"/>
              <a:defRPr sz="3200">
                <a:uFill>
                  <a:solidFill>
                    <a:srgbClr val="00BCEA"/>
                  </a:solidFill>
                </a:uFill>
                <a:latin typeface="Arial"/>
                <a:ea typeface="Arial"/>
                <a:cs typeface="Arial"/>
                <a:sym typeface="Arial"/>
              </a:defRPr>
            </a:pPr>
            <a:r>
              <a:rPr b="1">
                <a:uFill>
                  <a:solidFill>
                    <a:srgbClr val="FFFFFF"/>
                  </a:solidFill>
                </a:uFill>
                <a:latin typeface="Helvetica"/>
                <a:ea typeface="Helvetica"/>
                <a:cs typeface="Helvetica"/>
                <a:sym typeface="Helvetica"/>
              </a:rPr>
              <a:t>NO</a:t>
            </a:r>
            <a:r>
              <a:rPr b="1" baseline="-16687">
                <a:uFill>
                  <a:solidFill>
                    <a:srgbClr val="FFFFFF"/>
                  </a:solidFill>
                </a:uFill>
                <a:latin typeface="Helvetica"/>
                <a:ea typeface="Helvetica"/>
                <a:cs typeface="Helvetica"/>
                <a:sym typeface="Helvetica"/>
              </a:rPr>
              <a:t>2</a:t>
            </a:r>
            <a:r>
              <a:rPr b="1">
                <a:uFill>
                  <a:solidFill>
                    <a:srgbClr val="FFFFFF"/>
                  </a:solidFill>
                </a:uFill>
                <a:latin typeface="Helvetica"/>
                <a:ea typeface="Helvetica"/>
                <a:cs typeface="Helvetica"/>
                <a:sym typeface="Helvetica"/>
              </a:rPr>
              <a:t> + </a:t>
            </a:r>
            <a:r>
              <a:rPr b="1" i="1">
                <a:uFill>
                  <a:solidFill>
                    <a:srgbClr val="F3BE0C"/>
                  </a:solidFill>
                </a:uFill>
                <a:latin typeface="Helvetica"/>
                <a:ea typeface="Helvetica"/>
                <a:cs typeface="Helvetica"/>
                <a:sym typeface="Helvetica"/>
              </a:rPr>
              <a:t>hv</a:t>
            </a:r>
            <a:r>
              <a:rPr b="1">
                <a:uFill>
                  <a:solidFill>
                    <a:srgbClr val="FFFFFF"/>
                  </a:solidFill>
                </a:uFill>
                <a:latin typeface="Helvetica"/>
                <a:ea typeface="Helvetica"/>
                <a:cs typeface="Helvetica"/>
                <a:sym typeface="Helvetica"/>
              </a:rPr>
              <a:t> </a:t>
            </a:r>
            <a:r>
              <a:rPr>
                <a:uFill>
                  <a:solidFill>
                    <a:srgbClr val="FFFFFF"/>
                  </a:solidFill>
                </a:uFill>
                <a:latin typeface="ＭＳ Ｐゴシック"/>
                <a:ea typeface="ＭＳ Ｐゴシック"/>
                <a:cs typeface="ＭＳ Ｐゴシック"/>
                <a:sym typeface="ＭＳ Ｐゴシック"/>
              </a:rPr>
              <a:t>→</a:t>
            </a:r>
            <a:r>
              <a:rPr b="1">
                <a:uFill>
                  <a:solidFill>
                    <a:srgbClr val="FFFFFF"/>
                  </a:solidFill>
                </a:uFill>
                <a:latin typeface="Helvetica"/>
                <a:ea typeface="Helvetica"/>
                <a:cs typeface="Helvetica"/>
                <a:sym typeface="Helvetica"/>
              </a:rPr>
              <a:t> NO + O</a:t>
            </a:r>
            <a:endParaRPr b="1">
              <a:uFill>
                <a:solidFill>
                  <a:srgbClr val="FFFFFF"/>
                </a:solidFill>
              </a:uFill>
              <a:latin typeface="Helvetica"/>
              <a:ea typeface="Helvetica"/>
              <a:cs typeface="Helvetica"/>
              <a:sym typeface="Helvetica"/>
            </a:endParaRPr>
          </a:p>
          <a:p>
            <a:pPr marL="383540" marR="40639" indent="-342900" defTabSz="914400">
              <a:spcBef>
                <a:spcPts val="700"/>
              </a:spcBef>
              <a:buClr>
                <a:srgbClr val="000000"/>
              </a:buClr>
              <a:buSzPct val="100000"/>
              <a:buFont typeface="Helvetica"/>
              <a:buAutoNum type="arabicPeriod" startAt="1"/>
              <a:defRPr sz="3200">
                <a:uFill>
                  <a:solidFill>
                    <a:srgbClr val="00BCEA"/>
                  </a:solidFill>
                </a:uFill>
                <a:latin typeface="Arial"/>
                <a:ea typeface="Arial"/>
                <a:cs typeface="Arial"/>
                <a:sym typeface="Arial"/>
              </a:defRPr>
            </a:pPr>
            <a:r>
              <a:rPr b="1">
                <a:uFill>
                  <a:solidFill>
                    <a:srgbClr val="FFFFFF"/>
                  </a:solidFill>
                </a:uFill>
                <a:latin typeface="Helvetica"/>
                <a:ea typeface="Helvetica"/>
                <a:cs typeface="Helvetica"/>
                <a:sym typeface="Helvetica"/>
              </a:rPr>
              <a:t>O + O</a:t>
            </a:r>
            <a:r>
              <a:rPr b="1" baseline="-16687">
                <a:uFill>
                  <a:solidFill>
                    <a:srgbClr val="FFFFFF"/>
                  </a:solidFill>
                </a:uFill>
                <a:latin typeface="Helvetica"/>
                <a:ea typeface="Helvetica"/>
                <a:cs typeface="Helvetica"/>
                <a:sym typeface="Helvetica"/>
              </a:rPr>
              <a:t>2</a:t>
            </a:r>
            <a:r>
              <a:rPr b="1">
                <a:uFill>
                  <a:solidFill>
                    <a:srgbClr val="FFFFFF"/>
                  </a:solidFill>
                </a:uFill>
                <a:latin typeface="Helvetica"/>
                <a:ea typeface="Helvetica"/>
                <a:cs typeface="Helvetica"/>
                <a:sym typeface="Helvetica"/>
              </a:rPr>
              <a:t> </a:t>
            </a:r>
            <a:r>
              <a:rPr>
                <a:uFill>
                  <a:solidFill>
                    <a:srgbClr val="FFFFFF"/>
                  </a:solidFill>
                </a:uFill>
                <a:latin typeface="ＭＳ Ｐゴシック"/>
                <a:ea typeface="ＭＳ Ｐゴシック"/>
                <a:cs typeface="ＭＳ Ｐゴシック"/>
                <a:sym typeface="ＭＳ Ｐゴシック"/>
              </a:rPr>
              <a:t>→</a:t>
            </a:r>
            <a:r>
              <a:rPr b="1">
                <a:uFill>
                  <a:solidFill>
                    <a:srgbClr val="FFFFFF"/>
                  </a:solidFill>
                </a:uFill>
                <a:latin typeface="Helvetica"/>
                <a:ea typeface="Helvetica"/>
                <a:cs typeface="Helvetica"/>
                <a:sym typeface="Helvetica"/>
              </a:rPr>
              <a:t> </a:t>
            </a:r>
            <a:r>
              <a:rPr b="1">
                <a:uFill>
                  <a:solidFill>
                    <a:srgbClr val="D05060"/>
                  </a:solidFill>
                </a:uFill>
                <a:latin typeface="Helvetica"/>
                <a:ea typeface="Helvetica"/>
                <a:cs typeface="Helvetica"/>
                <a:sym typeface="Helvetica"/>
              </a:rPr>
              <a:t>O</a:t>
            </a:r>
            <a:r>
              <a:rPr b="1" baseline="-16687">
                <a:uFill>
                  <a:solidFill>
                    <a:srgbClr val="D05060"/>
                  </a:solidFill>
                </a:uFill>
                <a:latin typeface="Helvetica"/>
                <a:ea typeface="Helvetica"/>
                <a:cs typeface="Helvetica"/>
                <a:sym typeface="Helvetica"/>
              </a:rPr>
              <a:t>3</a:t>
            </a:r>
          </a:p>
        </p:txBody>
      </p:sp>
      <p:sp>
        <p:nvSpPr>
          <p:cNvPr id="209" name="Shape 209"/>
          <p:cNvSpPr/>
          <p:nvPr/>
        </p:nvSpPr>
        <p:spPr>
          <a:xfrm>
            <a:off x="1260777" y="7845443"/>
            <a:ext cx="6231184"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lvl1pPr>
          </a:lstStyle>
          <a:p>
            <a:pPr/>
            <a:r>
              <a:t>A single Oxygen atom (O) in the atmosphere will quickly find an O2 and bind with it to form Ozone (O3).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